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4.xml" ContentType="application/vnd.openxmlformats-officedocument.presentationml.notesSlide+xml"/>
  <Override PartName="/ppt/ink/ink11.xml" ContentType="application/inkml+xml"/>
  <Override PartName="/ppt/ink/ink12.xml" ContentType="application/inkml+xml"/>
  <Override PartName="/ppt/notesSlides/notesSlide5.xml" ContentType="application/vnd.openxmlformats-officedocument.presentationml.notesSlide+xml"/>
  <Override PartName="/ppt/ink/ink13.xml" ContentType="application/inkml+xml"/>
  <Override PartName="/ppt/notesSlides/notesSlide6.xml" ContentType="application/vnd.openxmlformats-officedocument.presentationml.notesSlide+xml"/>
  <Override PartName="/ppt/ink/ink14.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368" r:id="rId2"/>
    <p:sldId id="298" r:id="rId3"/>
    <p:sldId id="299" r:id="rId4"/>
    <p:sldId id="339" r:id="rId5"/>
    <p:sldId id="323" r:id="rId6"/>
    <p:sldId id="327" r:id="rId7"/>
    <p:sldId id="328" r:id="rId8"/>
    <p:sldId id="329" r:id="rId9"/>
    <p:sldId id="330" r:id="rId10"/>
    <p:sldId id="331" r:id="rId11"/>
    <p:sldId id="332" r:id="rId12"/>
    <p:sldId id="333" r:id="rId13"/>
    <p:sldId id="334" r:id="rId14"/>
    <p:sldId id="370" r:id="rId15"/>
    <p:sldId id="369" r:id="rId16"/>
    <p:sldId id="335" r:id="rId17"/>
    <p:sldId id="336" r:id="rId18"/>
    <p:sldId id="371" r:id="rId19"/>
    <p:sldId id="337" r:id="rId20"/>
    <p:sldId id="338" r:id="rId21"/>
    <p:sldId id="29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05" autoAdjust="0"/>
  </p:normalViewPr>
  <p:slideViewPr>
    <p:cSldViewPr>
      <p:cViewPr varScale="1">
        <p:scale>
          <a:sx n="69" d="100"/>
          <a:sy n="69" d="100"/>
        </p:scale>
        <p:origin x="1200" y="4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23:28.408"/>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20521 8078 635 0</inkml:trace>
  <inkml:trace contextRef="#ctx0" brushRef="#br0" timeOffset="85.4704">20519 8170 658 0,'0'3'272'0</inkml:trace>
  <inkml:trace contextRef="#ctx0" brushRef="#br0" timeOffset="159756.9543">20391 12240 746 0,'-2'-13'409'0,"4"-14"-130"16,7-3-154-16,5 4-5 15,7 8 5-15,-5 11-17 16,13 15-23-16,12 14-38 15,7 1-8-15,21 6-21 16,-9-10-5-16,3-8-6 16,-5-8 5-16,-13-9 6 15,-3-6 3-15,-21-2 5 0,-5 4-2 16,-4 15 0-16,-9 13 1 16,7 10-7-16,1 5-2 15,10-9-27-15</inkml:trace>
  <inkml:trace contextRef="#ctx0" brushRef="#br0" timeOffset="160381.7648">21055 12293 848 0,'2'-21'491'16,"9"-16"-289"-16,7 1-57 15,2 1 0-15,13 8-30 16,7 4-22-16,9 20-51 15,8 5-16-15,6 18-10 16,-2 7-5-16,3-2-5 16,-1-6 0-16,7-19-2 15,9-14-3-15,0-24-17 16,-4-11-16-16,-15 2-23 16,-17 6-13-16,-28 18-31 15,-4 17-38-15</inkml:trace>
  <inkml:trace contextRef="#ctx0" brushRef="#br0" timeOffset="161077.2479">20903 12615 1509 0,'3'-6'271'16,"2"-6"-78"-16,-7 12-70 15,3 10-4-15,-5 18-45 16,1 15-20-16,3 19-21 15,-5 9-9-15,5 1-15 16,-2-5-6-16,9-14-43 16,-2-11-36-16,-2-22-202 15</inkml:trace>
  <inkml:trace contextRef="#ctx0" brushRef="#br0" timeOffset="161283.1227">20811 12592 1447 0,'4'-6'228'16,"18"-2"-63"-16,11 1-40 16,16 2-58-16,8 3-24 15,7 1-25-15,0 1-4 0,-3 3-110 16,-5 1-225-16</inkml:trace>
  <inkml:trace contextRef="#ctx0" brushRef="#br0" timeOffset="161505.527">20936 12831 1502 0,'3'4'244'16,"-3"-1"-78"-16,16 1-113 16,10-1-13-16,15 0-16 15,8-1-20-15</inkml:trace>
  <inkml:trace contextRef="#ctx0" brushRef="#br0" timeOffset="162478.4237">21348 13052 819 0,'7'-6'475'15,"2"-7"-269"-15,-4-6-81 16,-1 4 4-16,-4-5-17 15,0 2-1-15,-10 5-15 16,-4-2-2-16,-12 5-20 16,-3 6-13-16,-1 8-28 15,-1 7-11-15,5 10-16 16,3-4-7-16,12 6-8 0,6-1-2 16,16 0-1-16,6 1-3 15,7-9-14-15,5-4-11 16,4-14-14-16,4-3 1 15,-8-9 18-15,-4-1 15 16,-13 1 19-16,-6-1 4 16,-9 2 7-16,-4 0 1 15,-3 8 3-15,-3 7-3 16,3 6-4-16,5 10-3 0,4 5-4 16,1 4 0-1,6 10 0-15,-6-4 0 0,-6 8 3 16,-6 1 6-16,-14-3 7 15,-3-7 5-15,-6-18 7 16,-3-11-5-16,8-17-7 16,2-8-12-16,13-12-35 15,11 1-25-15,10 5-114 16,9 5-88-16</inkml:trace>
  <inkml:trace contextRef="#ctx0" brushRef="#br0" timeOffset="162889.6224">21502 13163 1253 0,'2'-2'305'0,"-1"1"-85"16,-1 1-25-16,0 0-78 16,0 0-22-16,0 0-48 15,3 14-16-15,19 33-21 16,-8-27-4-16,4 7-6 16,1 0-5-16,-2 1-52 15,0 0-34-15,-3-11-136 16</inkml:trace>
  <inkml:trace contextRef="#ctx0" brushRef="#br0" timeOffset="163084.2839">21693 13168 1332 0,'-4'1'241'15,"-7"0"-72"-15,-2 5-21 16,-7 1-18-16,-3 2-9 15,-1 7-25-15,-3 1-12 16,2 3-33-16,3 2-13 16,5 4-21-16,6-1-3 0,4-3 11 15</inkml:trace>
  <inkml:trace contextRef="#ctx0" brushRef="#br0" timeOffset="194751.5565">22049 6837 1586 0,'-6'17'267'0,"-8"40"-159"16,-4 24-26-16,-11 52-26 0,-11 28-2 16,-24 44-31-16,-9 21-7 15,-13 1-9-15,15-10 1 16,17-49 2-16,18-27 6 16,24-52-61-16,5-23-272 15</inkml:trace>
  <inkml:trace contextRef="#ctx0" brushRef="#br0" timeOffset="195245.384">21401 8678 1482 0,'-2'0'216'16,"9"2"-103"-16,5 0 2 15,32 12 3-15,23 3 3 0,45 5-1 16,31 8-18-16,47 3-37 16,13 5-16-16,8 2-28 15,4 1-9-15,-30 0-5 16,-18-3-16-16,-35-1-37 16,-25 3 219-16</inkml:trace>
  <inkml:trace contextRef="#ctx0" brushRef="#br0" timeOffset="199761.7551">23329 9399 1109 0,'5'-5'399'15,"0"-2"-155"-15,-3 6-68 16,-2 5-13-16,-5 18-28 16,-2 9-31-16,-6 19-17 15,5 6-15-15,-7 6-40 16,0-2-3-16,1-5-40 0,-2-7-26 16,-1-18-57-16,3-10-34 15,-6-24-145-15</inkml:trace>
  <inkml:trace contextRef="#ctx0" brushRef="#br0" timeOffset="199893.2222">23160 9595 1515 0,'29'8'253'0,"38"10"-98"16,7 5-35-16,3 1-62 15,-7 1 11-15</inkml:trace>
  <inkml:trace contextRef="#ctx0" brushRef="#br0" timeOffset="202906.0617">22575 6337 1458 0,'-6'12'223'0,"-6"18"-69"16,0 11-32-16,-2 19-46 16,3 5-16-16,0 2-27 15,3-2-20-15,8-14-7 16,1-8 6-16,5-19-145 15</inkml:trace>
  <inkml:trace contextRef="#ctx0" brushRef="#br0" timeOffset="203079.4467">22303 6574 1475 0,'2'1'236'0,"9"1"-56"0,15 3-29 15,26-3-43-15,12 1-5 16,30 8-45-16,7-1-21 16,-2 6 6-16,-8 4 336 0</inkml:trace>
  <inkml:trace contextRef="#ctx0" brushRef="#br0" timeOffset="399620.2273">16003 11415 245 0</inkml:trace>
  <inkml:trace contextRef="#ctx0" brushRef="#br0" timeOffset="411291.9734">1983 6936 1556 0,'-9'9'314'0,"-11"14"-78"16,1 12-41-16,13 21-94 16,-1 10-19-16,11 17-40 15,1 3-15-15,0-7 1 16,5-3-24-16,0-19-62 15,1-8-61-15</inkml:trace>
  <inkml:trace contextRef="#ctx0" brushRef="#br0" timeOffset="411502.7411">2180 6931 1512 0,'0'-1'295'0,"-2"2"-27"16,-1 13-30-16,-3 27-97 16,-1 15-24-16,0 24-54 15,7 13-21-15,7 8-33 0,2-2-6 16,5-10-1-16,-4-11-16 16,3-23-53-16,-1-14-33 15</inkml:trace>
  <inkml:trace contextRef="#ctx0" brushRef="#br0" timeOffset="411638.5861">2041 7373 1713 0,'9'4'378'0,"22"5"-225"16,10-2-40-16,16-2-26 15,9-5 335-15</inkml:trace>
  <inkml:trace contextRef="#ctx0" brushRef="#br0" timeOffset="412345.1124">3128 7207 1593 0,'14'9'304'0,"11"14"-153"15,-2 9-47-15,-12 14-34 16,-9 7-22-16,-10 3-22 16,-5-3-4-16,-1-13-7 15,-1-13-4-15,4-22-13 16,5-7-6-16,5-19-9 15,6 2 1-15,8-8 7 16,1-5 4-16,8-2 1 16,-1-4 0-16,2 8 3 15,-3 4-2-15,-10 10 3 16,-5 7 1-16,-11 11 0 16,-3 9 1-16,-11 11-2 15,-1 2 4-15,6 10 10 16,3-4 2-16,12-1 4 15,8-4-4-15,16-11-7 16,2 2-2-16,14-9 0 0,1-7 1 16,7-5-8-16,3-9-14 15,-8-12-36-15,-4-5-32 16,-17-10-18-16,0-2 18 16,-11 3 41-16,-8 7 43 15,-6 10 64-15,-5 10 21 16,-2 13 17-16,5 8-12 15,-6 15-38-15,5 7-14 16,6 13-21-16,0 2-9 16,9 0-6-16,-4-5-1 0,1-10-21 15,5-3-21-15,-3-17-91 16</inkml:trace>
  <inkml:trace contextRef="#ctx0" brushRef="#br0" timeOffset="412497.7073">3520 7026 1731 0,'-2'-2'426'16,"-5"-4"-170"-16,5 6-195 16,5 9-27-16,5 5-401 15</inkml:trace>
  <inkml:trace contextRef="#ctx0" brushRef="#br0" timeOffset="412882.4794">3753 7258 1683 0,'6'10'384'15,"2"6"-163"-15,1 13-121 16,3 5-23-16,-2 8-30 15,-1-4-11-15,1-2-15 16,1-9-1-16,0-10-5 16,2-3 4-16,0-22 9 15,3-3 0-15,3-25 2 16,1-12-4-16,3-3-13 16,1-1-6-16,-8 16-7 15,3 13-13-15</inkml:trace>
  <inkml:trace contextRef="#ctx0" brushRef="#br0" timeOffset="413329.7788">4150 7341 1636 0,'6'9'351'0,"9"7"-166"15,0 6-50-15,-3 11-58 16,-3 5-19-16,-5-2-23 16,-4 4-10-16,0-12-12 15,0-12-2-15,1-16-11 16,3-13-7-16,2-18-10 16,0-8-2-16,8-7 3 15,4 0 4-15,8 11 5 0,4 7 3 16,-6 24 10-1,-1 7 8-15,-12 24 15 0,-5 7 5 16,-6 14-4-16,-3-1-5 16,4 3-17-16,6-6 11 15</inkml:trace>
  <inkml:trace contextRef="#ctx0" brushRef="#br0" timeOffset="413660.0471">4804 7371 974 0,'-1'-12'435'0,"-7"-11"-239"15,-1 1-10-15,-10 8-4 16,-1 6-11-16,-7 10-34 15,0 9-31-15,1 10-58 16,0 11-28-16,7 6-27 16,9 2-2-16,12-5 2 15,10-3 2-15,10-9 4 16,2-7 4-16,1-6 8 16,-3-10 3-16,-6-4 9 0,-7-4 2 15,-12-3-3-15,-4 3-2 16,-15-2-26-16,-1 1 26 15</inkml:trace>
  <inkml:trace contextRef="#ctx0" brushRef="#br0" timeOffset="413988.1681">4948 7385 1475 0,'5'0'301'0,"7"5"11"15,-1 6-90-15,-3 8-120 16,-1 3-34-16,0 4-29 16,-6-2-8-16,-3 0-11 15,1-4-7-15,1-9-4 16,3-8-3-16,4-12-11 16,0-12-6-16,0-7-14 15,2 0 0-15,8 0 2 16,5 7 3-16,1 9 8 15,0 5 3-15,-3 17 14 16,-1 4 14-16,-6 8 30 16,2 5 16-16,-8-1 17 15,-3 1-5-15,-5-2-24 0,-4-5-12 16,1-3 9 0,4-4 138-16</inkml:trace>
  <inkml:trace contextRef="#ctx0" brushRef="#br0" timeOffset="415275.7157">5986 7408 829 0,'0'6'460'0,"5"10"-222"16,-4 5-110-16,0 3-25 15,0 2 3-15,-7-5-24 16,-2-1-12-16,-2-18-7 15,0-2-13-15,-1-24-13 16,7-10-9-16,5-13-16 16,4-4-10-16,12 4-4 15,6 8 0-15,8 21 4 16,5 6 4-16,5 19 4 16,-4 11 1-16,-7 10 5 15,-7 9 0-15,-13 1 1 16,-3 3 4-16,-1-6 104 15</inkml:trace>
  <inkml:trace contextRef="#ctx0" brushRef="#br0" timeOffset="415600.7229">6370 7543 1555 0,'6'8'247'15,"11"4"-145"-15,6-1-20 0,12-4-16 16,0-7-12-16,0-8-15 16,-4-7-3-16,-8-7-4 15,-4-3 0-15,-11-8-8 16,-5-1-3-16,-9-6-5 16,-9 1-3-16,-13 6-4 15,-2 12-5-15,-5 23-4 16,2 13 0-16,6 24-2 15,1 7 2-15,11 13-5 16,6 2-2-16,15 5 2 16,2-1 1-16,5-1 3 15,0-3 1-15,0-10 14 16,4-8 1-16</inkml:trace>
  <inkml:trace contextRef="#ctx0" brushRef="#br0" timeOffset="415931.5754">7014 7355 1413 0,'-8'15'285'0,"-4"11"4"0,-6 7-113 15,-6 4-43-15,-1 0-78 16,-4-4-24-16,-4-6-23 16,-2-9-4-16,1-17-12 15,3-5-7-15,4-16-16 16,8-1-3-16,13-5-1 16,6-1 4-16,20 6 5 15,9 2 5-15,12 16 11 16,7 6 7-16,-2 16 7 15,-4 6 2-15,-10 7 4 16,-4 3 31-16</inkml:trace>
  <inkml:trace contextRef="#ctx0" brushRef="#br0" timeOffset="416264.7769">7085 7332 1570 0,'4'-3'311'0,"9"-2"-111"16,16 17-81-16,12 8-40 16,19 22-34-16,1 6-14 15,-6 12-4-15,-17 3-3 0,-26 9-2 16,-14 3 0-16,-19-1-5 15,-2-6 0-15,-19-18 1 16,-1-18 1-16,-4-26-7 16,4-17-10-16,22-33-19 15,9-13-7-15,21-24-4 16,13-3 5-16,24-6 10 16,11 3 1-16,6 11 11 15,-3 7-1-15,-10 24-247 16</inkml:trace>
  <inkml:trace contextRef="#ctx0" brushRef="#br0" timeOffset="416639.7761">7598 7354 1452 0,'2'-2'257'0,"2"5"-39"16,-3 15-30-16,0 24-69 15,1 12-29-15,3 19-32 16,-1 10-16-16,0 9-19 16,-2 2-7-16,-2-14-31 15,2-10-30-15,3-36-80 16</inkml:trace>
  <inkml:trace contextRef="#ctx0" brushRef="#br0" timeOffset="416774.4145">7602 7511 1587 0,'6'1'248'0,"17"4"-191"0,9 3-51 15,15-4-6-15,9 3 13 16,2-7-130-16</inkml:trace>
  <inkml:trace contextRef="#ctx0" brushRef="#br0" timeOffset="416998.1858">8133 7398 917 0,'5'0'490'15,"0"3"-250"-15,-8 12-5 16,-11 11-40-16,-8 4-17 16,-8 4-65-16,-2-1-35 0,-4-11-40 15,1-8-10-15,6-16-16 16,-1-13-5-16,12-11-16 15,8-7-10-15,10-5-23 16,9 1-5-16,10 3 5 16,6 9 4-16,7 16 20 15,4 13 7-15,-2 24 8 16,-3 11 7-16,-8 14 6 16,-4 2 3-16,-3 0 402 15</inkml:trace>
  <inkml:trace contextRef="#ctx0" brushRef="#br0" timeOffset="417577.8159">8295 7288 1474 0,'-2'4'263'15,"0"3"-43"-15,7 3-103 16,16 3-91-16,8 1-10 0,7-6 2 16,3-4-2-16,4-5-4 15,-4-5 1-15,-7 0-7 16,-10 0-3-16,-20 2-13 15,-8 4-4-15,-15 7-2 16,-8 6 2-16,-2 8 9 16,-2 2 2-16,15 6-4 15,8-1-3-15,12 6-3 16,10 0-1-16,13-5 0 16,5-3 3-16,9-13 2 15,6-3-2-15,7-8-7 16,1-2-18-16,-1-15-25 15,1 0-4-15,-14-14 14 16,-3-2 22-16,-11 1 29 16,-9-5 17-16,-15 4 49 15,-5 3 25-15,-18 2 31 0,-5 5 13 16,-3 13-38-16,-8 6-21 16,5 14-48-16,0 7-17 15,13 15-21-15,8 0-4 16,18 7-2-16,10-5 0 15,13-10 5-15,10-7 1 16,6-16 6-16,-8-8 5 16,-6-16-4-16,-10-4 412 15</inkml:trace>
  <inkml:trace contextRef="#ctx0" brushRef="#br0" timeOffset="418088.212">9077 7466 1469 0,'-1'9'208'15,"2"13"-115"-15,-3 2-13 16,-1 3-26-16,1-1-9 16,-3-6-10-16,4-10-6 0,1-7 3 15,-1-6-3-15,0-11-7 16,0-3 0-16,2-19-13 16,3-5-5-16,13-9-9 15,6-2-1-15,9 17 5 16,1 8 7-16,2 26 17 15,-8 10 9-15,-13 24 6 16,-4 6-1-16,-10 10-9 16,-1 2-6-16,4-6-33 15,5-5-37-15</inkml:trace>
  <inkml:trace contextRef="#ctx0" brushRef="#br0" timeOffset="418451.7546">9638 7497 1510 0,'-9'-16'283'0,"-9"-14"-64"16,-1-1-63-16,-4 2-20 16,-1 9-39-16,-1 10-19 15,-2 12-43-15,4 6-17 16,3 13-22-16,5 5-5 15,5 7-2-15,5 4-2 16,10-5 3-16,9-2 1 0,11-9 3 16,8-5 1-16,7-10 1 15,3-6-15 1,-2-14-29-16,-4-7-25 0,-7-9-13 16,-6-4 18-16,-10-4 32 15,-7 1 31-15,-4 8 45 16,-5 8 21-16,-3 18 19 15,1 12 0-15,-4 19-31 16,3 3-19-16,3 10-24 16,5 1-1-16,6-5 219 15</inkml:trace>
  <inkml:trace contextRef="#ctx0" brushRef="#br0" timeOffset="419095.8856">10030 7343 1507 0,'-16'-10'260'0,"-16"-7"-85"16,-4 6-42-16,11 11-66 15,4 6-24-15,14 12-38 16,8 5-8-16,14 3-8 15,7 4 1-15,15-4 6 16,-5-3 3-16,6-11-2 16,-3-8-8-16,-12-4-13 15,-5-7-2-15,-16 0 1 16,-7 0 10-16,-13 0 13 16,-8 1 6-16,-8 5 9 15,0 6 2-15,2 4-3 16,7 5-3-16,13 4-11 15,3 0-5-15,9 1-1 0,10 1 0 16,7-3 5-16,5-3 2 16,8-6 8-16,-1-4 4 15,5-9 4-15,-1-4 2 16,-1-3-4-16,-1-3-2 16,-5-4-1-16,-5-3-1 15,-4-7-2-15,-7 0-1 16,-4 4-1-16,-3 5-3 15,-5 15 10-15,1 9 6 0,2 14 0 16,-1 9 1-16,-1 8-11 16,2 0-5-16,1 6 0 15,4-3-3-15,0-7-181 16</inkml:trace>
  <inkml:trace contextRef="#ctx0" brushRef="#br0" timeOffset="419226.4844">10236 7118 1670 0,'-5'-5'399'15,"-8"-6"-120"-15,7 16-190 16,4 13 21-16</inkml:trace>
  <inkml:trace contextRef="#ctx0" brushRef="#br0" timeOffset="419690.7748">10431 7424 713 0,'6'-5'505'0,"9"-7"-222"15,4 10-138-15,6 4-62 16,7 7-16-16,9 5-27 15,0-7-4-15,1 0-3 16,-5-7-5-16,-14-5-4 16,-10-3-2-16,-11-2-2 15,-5 3-3-15,-8 7-7 16,-5 1-2-16,-12 13-5 16,-2 3 0-16,1 6 0 15,6 4-3-15,13 1-3 0,5-4 0 16,12 3-4-16,9-1 1 15,16-8 1-15,8 0-16 16,13-14-76-16,1-6-21 16</inkml:trace>
  <inkml:trace contextRef="#ctx0" brushRef="#br0" timeOffset="420054.3354">11077 7511 1040 0,'0'-2'450'0,"-1"-3"-222"15,-16 15-43-15,-9-2-35 0,-7 11-81 16,-3-1-14-16,-1-5-28 15,4 0-8-15,5-13-5 16,7-7 0-16,8-9-7 16,4-7-8-16,11-3-12 15,2 1-4-15,10 1 0 16,5 5 1-16,-1 13 5 16,5 6 1-16,-2 17 14 15,-5 6 7-15,4 7 13 16,1 3 5-16,2 2-5 15,3-7-2-15,4-7-6 16,1-7-1-16,4-16 1 16,0-6-1-16,-6-15-1 15,2-7 0-15,-11-6-4 16,-4-9 1-16,1 2-2 0,-11 3-2 16,0 16 14-16,-4 12 6 15,-2 21 14-15,-1 13 4 16,0 15-11-16,0 4-8 15,2 0-16-15,5 3-3 16,11-7-259-16</inkml:trace>
  <inkml:trace contextRef="#ctx0" brushRef="#br0" timeOffset="420572.6687">12300 7362 1542 0,'-14'1'295'15,"-19"5"-79"-15,-2 2-42 16,1 8-95-16,6 7-32 16,7 7-47-16,8 7-5 15,15 0-4-15,6 1 0 0,17-8 3 16,9-1 2-16,7-13 4 16,5-8 4-16,-2-9 8 15,-7-12 5-15,-20-6 7 16,-11-4 2-16,-23 0-7 15,-10 3-7-15,-15 7-10 16,-8 3-4-16,9 4-22 16,1 5 127-16</inkml:trace>
  <inkml:trace contextRef="#ctx0" brushRef="#br0" timeOffset="420722.8896">12409 7437 1508 0,'19'0'290'0,"29"0"-40"16,0 0-96-16,-4 0-96 16,-4 0-24-16,-11 0-21 15,-4-1 0-15,-9-1-43 0,-2-1-47 16</inkml:trace>
  <inkml:trace contextRef="#ctx0" brushRef="#br0" timeOffset="420860.5242">12567 7504 1489 0,'0'12'254'16,"3"22"-77"-16,3 3-26 0,3-5-76 15,3 4-19-15,0-12-17 16,4-6-414-16</inkml:trace>
  <inkml:trace contextRef="#ctx0" brushRef="#br0" timeOffset="421311.7519">12942 7578 1549 0,'-9'-11'285'0,"-15"-9"-101"16,-1-6-31-16,-6 3-55 15,2 9-25-15,1 10-47 16,-1 5-17-16,10 20-21 0,1 3-2 16,14 12 2-16,7-3-2 15,11-6 5-15,7-7 2 16,13-12 1-16,6-3 2 16,3-15-1-16,-2-4 1 15,-7-13 2-15,-4-3 2 16,-9 2 7-16,-3-4 0 15,-8 7 1-15,-6 5-2 16,0 15-6-16,-4 7 1 16,0 18-3-16,2 8 0 0,6 6 2 15,4-1-1-15,7-2 1 16,0-5 1-16,-3-11 4 16,5-6 3-16,-3-15 14 15,0-4 13-15,1-10 19 16,-1-3 6-16,0-5-2 15,-1-3-9-15,-4-1-19 16,-5-4-9-16,-7 8 329 16</inkml:trace>
  <inkml:trace contextRef="#ctx0" brushRef="#br0" timeOffset="421970.5722">14242 7465 1323 0,'-4'3'266'0,"-3"11"-53"0,-9 8-37 16,-11 16-69-16,-6 4-18 16,-11 0-40-16,2-1-17 15,3-15-17-15,3-7-2 16,12-19-13-16,6-9-9 16,9-17-11-16,5-10-5 15,7-4 2-15,9 0 5 16,9 8 8-16,4 12 7 15,2 10 11-15,-1 13 8 16,0 16 17-16,2 7 1 0,-7 8 1 16,2 2-2-16,-7-3-13 15,-1-1 8-15,4-4-43 16</inkml:trace>
  <inkml:trace contextRef="#ctx0" brushRef="#br0" timeOffset="422106.2101">14106 7126 1902 0,'0'7'465'0,"-1"11"-371"16,-1 8-63-16,19 16 347 16</inkml:trace>
  <inkml:trace contextRef="#ctx0" brushRef="#br0" timeOffset="422765.2777">14410 7173 1514 0,'3'0'261'15,"4"2"-82"-15,11 4-106 16,4 2-43-16,10-1-18 16,7 0-2-16,5-3-2 15,-4-4 2-15,-11-3 0 16,-6-5-32-16,-15-1-41 16,-8-1-6-16,-8 3-3 15,-8-1 34-15,-8 8 49 0,-2 7 8 16,0 6 4-16,4 10-4 15,8 9-15-15,7 1-4 16,13 7-3-16,2-2 1 16,11-8 2-16,1-2 3 15,-2-14 6-15,1-4 4 16,-12-9 8-16,-5-1 3 16,-5-3 13-16,-9-4 4 15,8 7-9-15,-3 2-6 16,3 11-21-16,1 11-12 0,5 17-3 15,5 4 1-15,-2 14 3 16,-2 1 2-16,-17-2 5 16,-9 1 13-16,-16-11 23 15,-3-6 6-15,-8-17 8 16,-2-11-4-16,7-24-15 16,7-15-7-16,23-16-34 15,15-3-26-15,24 3-200 16</inkml:trace>
  <inkml:trace contextRef="#ctx0" brushRef="#br0" timeOffset="423243.3489">14841 7716 700 0,'4'-1'299'0,"10"-4"-114"16,-2 0-6-16,5-2-52 0,0-1-16 15,-6-2 16-15,0 0 6 16,-8-3-9-16,-3 0-9 16,-10-2-2-16,-9-4-10 15,-9 2-19-15,-5-1-18 16,-3 13-31-16,5 5-13 16,9 10-22-16,5 9-9 0,9 1-4 15,2 6-2-15,7-1 2 16,12-1 2-1,9-2 5-15,6-8 2 0,4-11 2 16,-2-3 2-16,0-13-1 16,-1-7 0-16,-4-4 4 15,-2-5 0-15,-8 4 4 16,-1 3-1-16,-7 8-3 16,-3 8-2-16,2 13-1 15,-4 7 0-15,3 8 2 16,2 5 0-16,5 3-1 15,1 0 1-15,5-3 2 16,6-8 3-16,-1-16 20 16,2-7 14-16,-4-15 19 15,-5-7 2-15,0-4-15 16,-1-3-15-16,3 3-19 16,-5 3-26-16,-7 11 327 0</inkml:trace>
  <inkml:trace contextRef="#ctx0" brushRef="#br0" timeOffset="423707.4785">15777 7571 1514 0,'-2'6'272'0,"-12"11"-79"16,-5 4-23-16,-14 9-61 16,-1 2-31-16,-11-1-40 0,-5-2-7 15,-4-11-9-15,-1-4-3 16,12-20 0-16,7-10-3 16,18-13-8-16,10-5-8 15,14-1-11-15,12 1-5 16,17 11 8-16,5 1 8 15,6 16 23-15,0 11 13 16,-6 14 15-16,-4 13 2 16,-7 15-14-16,-4-5 10 0,-5 12-262 15</inkml:trace>
  <inkml:trace contextRef="#ctx0" brushRef="#br0" timeOffset="424672.8454">16396 7509 1588 0,'5'2'313'16,"4"6"-132"-16,18 16-94 15,10 13-39-15,12 14-24 16,7 4-5-16,2 5-6 15,-7-5 16-15,-12-6-32 16</inkml:trace>
  <inkml:trace contextRef="#ctx0" brushRef="#br0" timeOffset="424832.4647">16732 7552 1733 0,'-19'5'403'0,"-22"11"-218"16,-5 7-66-16,-4 12-66 0,0 3-21 16,1 2-14-16,5 2-7 15</inkml:trace>
  <inkml:trace contextRef="#ctx0" brushRef="#br0" timeOffset="425014.1489">17104 7172 1691 0,'-11'12'341'0,"-23"16"-253"15,-4 10 10-15</inkml:trace>
  <inkml:trace contextRef="#ctx0" brushRef="#br0" timeOffset="425312.1422">16934 7601 1694 0,'7'1'358'15,"14"7"-225"-15,8 6-49 16,9 15-52-16,3 3-10 0,-7 8-11 15,-1 5 16-15,-7-3-81 16,-4-8-77-16</inkml:trace>
  <inkml:trace contextRef="#ctx0" brushRef="#br0" timeOffset="425461.8976">17296 7589 1513 0,'-14'6'308'15,"-15"0"0"-15,-11 18-168 16,-3 1-51-16,-4 11-49 16,2 6-15-16,3-4-12 15,5 1 116-15</inkml:trace>
  <inkml:trace contextRef="#ctx0" brushRef="#br0" timeOffset="425743.2276">17480 7873 1762 0,'-1'5'489'0,"-1"1"-143"0,2 4-163 16,-3-1-344-16</inkml:trace>
  <inkml:trace contextRef="#ctx0" brushRef="#br0" timeOffset="440686.9611">1903 8298 1273 0,'1'-7'292'0,"1"-3"-86"16,7 10 0-16,4 17-37 16,1 14-22-16,0 23-39 15,-3 7-19-15,-2 16-34 16,-5-1-10-16,-3-3-21 15,-1-5-6-15,-2-13-21 16,1-8-35-16,-2-18-148 16</inkml:trace>
  <inkml:trace contextRef="#ctx0" brushRef="#br0" timeOffset="440890.001">2192 8280 1485 0,'0'-7'296'16,"-1"-3"-1"-16,-4 7-36 16,1 24-117-16,-3 11-34 15,3 28-48-15,0 8-16 16,4 13-17-16,4 1-8 16,4-5-19-16,6-1-14 15,1-16 3-15,2-11-506 16</inkml:trace>
  <inkml:trace contextRef="#ctx0" brushRef="#br0" timeOffset="441041.6566">2024 8637 1507 0,'3'6'317'15,"4"7"16"-15,11 1-181 16,10-2-46-16,12-4-35 15,9-5 125-15</inkml:trace>
  <inkml:trace contextRef="#ctx0" brushRef="#br0" timeOffset="441763.5279">3061 8578 1479 0,'19'3'243'16,"12"4"-80"-16,-28 10-42 31,-2-8-17-31,2 0-21 0,-3 36-18 0,-20 14-38 16,-4 2-10-16,2-26-10 15,4-10-11-15,13-17-26 16,6-7-7-16,9-13-7 16,3-5 12-16,7-7 17 15,-1-2 6-15,8 1 6 0,-3 0 2 16,-7 5 4-16,-6 1 5 15,-11 10 21-15,-5 1 9 16,-8 11 3-16,-2 7-4 16,-1 7-18-16,8 8-10 15,9 6-6-15,7 4-2 16,17 1-2-16,3-6 0 16,11-12 6-16,5-8-16 0,3-14-16 15,-1-7-23-15,-5-16-24 16,-3-5 10-16,-9-9 15 15,-10 0 21-15,-9-1 19 16,-10 5 28-16,-7 11 50 16,1 10 20-16,-3 19 18 15,1 10-16-15,1 17-43 16,1 1-12-16,7 6-20 16,1 1-9-16,8-1-13 15,4-4-27-15,-2-6 61 16</inkml:trace>
  <inkml:trace contextRef="#ctx0" brushRef="#br0" timeOffset="441916.121">3420 8374 1810 0,'-4'-1'429'16,"-5"2"-309"-16,4 4-60 15,10 11 163-15</inkml:trace>
  <inkml:trace contextRef="#ctx0" brushRef="#br0" timeOffset="442175.7353">3745 8788 2522 0,'6'31'19'0,"-5"-13"14"0,3-3-6 16,6 10-8-16,6-20 2 15,4-10 2-15,6-24 3 16,3-5-2-16,-5-9-4 15,-1-2-13-15,-5 12-19 16</inkml:trace>
  <inkml:trace contextRef="#ctx0" brushRef="#br0" timeOffset="442516.7977">4035 8720 1185 0,'-2'-10'338'0,"3"-12"-90"0,8 7-70 15,3 9-67-15,6 7 3 16,1 13-24-16,-2 2-13 16,-2 11-4-16,-6-1-3 15,-10 6-12-15,-6-1-9 16,3-8-24-16,-2-3-6 15,6-17-3-15,0-9-2 16,6-18-8-16,6-7-6 16,8-5-12-16,4 3 0 15,0 9 0-15,2 9 2 0,-2 17 8 16,-3 9 4-16,-4 18 9 16,-7 9 1-16,-6 8-1 15,-2 4 12-15,3-8 321 16</inkml:trace>
  <inkml:trace contextRef="#ctx0" brushRef="#br0" timeOffset="442931.933">4740 8717 1148 0,'-6'-7'367'15,"-3"-7"-122"-15,-5 3-4 16,-4 2-43-16,-4 7-22 15,-6 8-77-15,-4 5-30 16,4 11-51-16,5 5-17 0,7 10-10 16,13 1-2-16,12 2 0 15,7-4 1-15,13-12 6 16,3-9 4-16,-2-15 5 16,-1-2 1-16,-12-17 7 15,-6 1 3-15,-7-7 6 16,-9-1-2-16,-14 8-9 15,-9 3-13-15,-10 10-48 16,6 5 254-16</inkml:trace>
  <inkml:trace contextRef="#ctx0" brushRef="#br0" timeOffset="443235.6752">4880 8733 1389 0,'12'3'317'0,"4"6"105"16,-1 4-167-16,-5 13-142 16,-6-1-38-16,1 2-47 0,-2-4-11 15,0-10-14-15,4-4-4 16,1-13-36-16,-1-7-21 16,1-17-20-16,2-4 2 15,5-3 26-15,-2 2 21 16,7 14 20-16,2 6 9 15,-2 13 26-15,-2 11 22 16,-4 10 43-16,-3 5 11 0,-5 10 5 16,-4 3-7-16,-3 0-36 15,-3-3-19-15,-3-10-19 16,1-5-19-16,5-7-522 16</inkml:trace>
  <inkml:trace contextRef="#ctx0" brushRef="#br0" timeOffset="444070.0115">6076 8712 1546 0,'-10'14'289'0,"-19"23"-105"15,-6 3-32-15,-7 3-60 16,-2-3-41-16,2-21-30 16,4-11-10-16,8-21-9 15,7-12-6-15,16-10-33 16,6-4-2-16,15 3 0 0,9 6 3 15,12 12 22 1,0 9 11-16,-4 17 17 0,-3 8 10 16,-13 17 13-16,-2 8-2 15,1 6-8-15,-4-1-7 16,7-10-8-16,4-10 0 16,4-19-1-16,4-10 1 15,5-20-1-15,-6-10-2 16,-5-12-1-16,-2 2-2 15,-10 1-2-15,1 5-2 0,-4 13-2 16,-3 6 0-16,-4 16-1 16,-1 9 0-16,-1 16 2 15,0 8 3-15,3 8 4 16,3-4-1-16,10-4 0 16,4-9 0-16,12-14 10 15,5-6 0-15,0-15 28 16,-4-8 12-16,-13-9 2 15,-8-2 7-15,-5 5-30 16,-5 3-15-16,-1 15-97 16,-2 4 27-16</inkml:trace>
  <inkml:trace contextRef="#ctx0" brushRef="#br0" timeOffset="444599.0173">6567 8755 1632 0,'8'3'281'16,"15"1"-240"-16,7-2-22 15,9-7-11-15,3-4-5 16,1-1-51-16,-8-4-15 16,-11 3-21-16,-4 0 8 15,-18 4 39-15,-2 7 29 0,-20 6 80 16,-10 6 41-16,-7 8 52 15,-2 0-3-15,13 6-54 16,11 3-31-16,14 2-34 16,8 3-9-16,13-3-12 15,4-3-6-15,7-13-5 16,5-5 0-16,3-14 4 16,-7-14-1-16,-3-11-4 15,-1-5-4-15,-8-6-17 16,1 7-4-16,-2 15-3 15,-13 5-2-15,-4 20 12 16,0 9 3-16,0 13 13 16,-2 3 5-16,3 1 4 15,-2-1-2-15,-1-12-5 16,8-4 0-16,-1-16 2 16,4-9-1-16,9-13-6 0,-1-8-2 15,9-2-5 1,-1 2-1-16,-2 11-5 0,1 8-1 15,-4 15 2-15,-1 7 3 16,-5 11 14-16,-6 3 5 16,-4 9 0-16,0 3 1 15,0-3-12-15,-3-3-21 16,5-12-8-16</inkml:trace>
  <inkml:trace contextRef="#ctx0" brushRef="#br0" timeOffset="444745.9657">7170 8379 1778 0,'-6'14'473'0,"-4"16"-231"16,1 9-97-16,8 13-78 16,-2 1 283-16</inkml:trace>
  <inkml:trace contextRef="#ctx0" brushRef="#br0" timeOffset="445461.8654">8147 8641 926 0,'-9'-3'457'0,"-10"-1"-273"16,0 2-86-16,3 11-50 15,4 5-33-15,10 4-16 16,8 3-2-16,14 0-1 16,5-4 1-16,9-6 4 15,-3-4 2-15,-8-7 2 16,-7-1 3-16,-17-1 0 16,-11-4 1-16,-14 4 8 0,-7 1 18 15,-3 3 25-15,-1 5 1 16,8 7-13-16,7 4-24 15,9 7-20-15,9 4 4 16,12-3 5-16,6-2 6 16,11-7 4-16,4-5-3 15,9-9 1-15,2-4 1 16,4-12-1-16,-1-2 0 0,-10-8-2 16,-5 0-2-16,-10-1-3 15,-3 1-2-15,-8 9-5 16,-2 3-1-16,-8 14 11 15,-1 6 2-15,-3 10 4 16,-1 4-1-16,8 3-15 16,0 2-2-16,8-5-26 15,2-2-34-15</inkml:trace>
  <inkml:trace contextRef="#ctx0" brushRef="#br0" timeOffset="445616.6708">8370 8440 1947 0,'-4'0'507'0,"-9"0"-371"16,6 8-70-16,9 6-84 0,5 7 362 16</inkml:trace>
  <inkml:trace contextRef="#ctx0" brushRef="#br0" timeOffset="445888.7624">8473 8727 1568 0,'0'-3'336'0,"4"4"-73"15,3 6-75-15,6 12-101 16,4 10-25-16,2 9-30 16,-2 0-7-16,1-3-8 15,2-10-1-15,3-18 6 16,4-7 8-16,4-22 4 16,-5-8-1-16,0-9-4 15,-6-5-15-15,-7 7-319 16</inkml:trace>
  <inkml:trace contextRef="#ctx0" brushRef="#br0" timeOffset="446501.7921">9179 8708 1257 0,'-2'0'319'16,"0"4"-26"-16,-12 11-127 15,-7 5-33-15,-10 10-30 16,-3-1-26-16,-1 2-41 16,2-2-9-16,6-12-12 15,4-8-3-15,7-17-7 16,4-8-9-16,9-15-13 15,3-2-21-15,15 0-30 16,2 4 3-16,7 12 8 16,3 7 16-16,-4 13 32 15,1 11 9-15,-4 17 14 0,-1 9 8 16,2 8 3-16,2 2-3 16,6-8-9-16,2-12-2 15,5-21-4-15,-3-14 0 16,-3-21-3-16,-1-5-4 15,-15-13 2-15,2 2 1 16,-6 0-3-16,-5 6 28 0,3 15 55 16,-4 7 11-16,-2 20 22 15,-2 6-19-15,7 18-58 16,3 7-13-16,1 3-10 16,2 1-13-16,-3-6 314 15</inkml:trace>
  <inkml:trace contextRef="#ctx0" brushRef="#br0" timeOffset="448647.6613">10430 8690 1141 0,'-12'-7'354'0,"-15"-5"-171"16,-9 3-4-16,-4 10-51 16,0 3-45-16,6 11-59 15,9 6-19-15,17 1-14 16,8 3-2-16,19-2-1 15,8-3 3-15,12-7 4 16,5-5 4-16,-4-8 1 16,-5-1 1-16,-18-5-1 15,-12 3-2-15,-16 6-2 16,-7 5 2-16,-13 13-1 16,-6 2 2-16,0 5 1 0,2-2 0 15,17-3 0-15,10 2 2 16,17-4 8-16,12 0 6 15,10-12 8-15,2-8 0 16,3-11-1-16,-3-9-3 16,-5-6-4-16,1-3-1 15,-3-5-3-15,-7 1-2 16,-4 2-4-16,-3 3-1 0,-11 13 0 16,0 6 1-16,-2 12-2 15,-3 3 0-15,3 10-1 16,1 7 1-16,4 5 3 15,8 5-1-15,9 2-1 16,7-5-1-16,10-6 0 16,0-7 0-16,2-13 20 15,-8-9 25-15,-8-15 31 16,-8-14 8-16,-6-11-1 16,-4-2-25-16,0-1-31 15,-6 4-13-15,-5 13-59 16,1 11-37-16</inkml:trace>
  <inkml:trace contextRef="#ctx0" brushRef="#br0" timeOffset="448997.5936">10935 8779 1464 0,'-8'10'252'16,"-8"12"-57"-16,7 6-31 15,20 8-71-15,7-3-15 0,12-6-19 16,8-8 0-16,3-12 0 16,3-10-5-16,-2-21-9 15,-8-10-6-15,-11-18-10 16,-9-2-1-16,-21-6-9 15,-9-1-5-15,-29-9-6 16,-10-3-1-16,-12 7-6 16,0 6 2-16,16 35-5 15,11 14-5-15,20 27-7 16,9 12-3-16,25 14 10 16,11 4-21-16,28 5 210 15</inkml:trace>
  <inkml:trace contextRef="#ctx0" brushRef="#br0" timeOffset="449327.8694">11364 8791 1281 0,'-1'-4'317'0,"0"1"-14"0,-1 6-140 15,0-3-26-15,1 4-50 16,-5 22-13-16,-2 40-20 16,8-26-9-16,10 2-8 15,-1-8-9-15,12-9-4 16,5-8 2-16,11-16-3 15,3-3-3-15,0-19-10 16,-5-6-25-16,-7-13-67 16,-8-5-32-16,-16-3-229 15</inkml:trace>
  <inkml:trace contextRef="#ctx0" brushRef="#br0" timeOffset="449446.5536">11484 8642 1474 0,'-2'-2'281'0,"-2"-6"-23"15,3 2-15-15,2 6-97 16,4 0-50-16,-5 0-39 0,0 0 100 16</inkml:trace>
  <inkml:trace contextRef="#ctx0" brushRef="#br0" timeOffset="449920.2906">11692 8709 1709 0,'10'-3'366'0,"13"6"-224"16,6 12-39-16,11 24-38 15,4 13-7-15,4 16-21 16,-4 4-2-16,-17 1-14 0,-9-4-4 15,-22-4-16-15,-11-10-25 16,-10-12-22-16,-6-13-10 16,-4-28-14-16,-1-10 9 15,5-22 12-15,6-7 8 16,16-4 25-16,9-5 21 16,15-1 40-16,11 0 18 15,10-1 19-15,8 5-3 16,0 5-34-16,-4 5-14 15,-4 8-41-15,-7 5-15 0</inkml:trace>
  <inkml:trace contextRef="#ctx0" brushRef="#br0" timeOffset="450206.0209">12130 8937 1317 0,'12'8'276'0,"16"4"-47"16,0-2-45-16,-3-8-69 15,0-2-9-15,-6-10-22 16,0-2-16-16,-1-8-24 16,-2-11-11-16,-3-4-17 15,-7-4-4-15,-9 3-6 16,-10 5-4-16,-11 10-6 16,-6 8-4-16,-4 13-2 15,1 7-2-15,-2 19-3 16,5 8 0-16,9 18 1 15,7 10 0-15,14 9 4 0,8 1 2 16,8 2 8-16,1-2 0 16,0-3 11-16,-7-3 5 15</inkml:trace>
  <inkml:trace contextRef="#ctx0" brushRef="#br0" timeOffset="450669.1196">12829 8819 1370 0,'-5'3'249'0,"-5"7"-40"15,-8 5-15-15,-7 14-67 0,-8 1-23 16,-8 3-56-16,2-3-14 15,-5-17-19-15,6-10-3 16,8-21-6-16,4-10-3 16,16-10-12-16,6-1-4 15,12-1-3-15,9 3 0 16,9 13 2-16,6 6 9 16,2 22 18-16,-4 10 10 15,-2 23 11-15,-6 8-2 0,-6 13-13 16,1 1 4-1,-5-4-15-15,4-6 305 0</inkml:trace>
  <inkml:trace contextRef="#ctx0" brushRef="#br0" timeOffset="450850.1469">12945 8597 1448 0,'-4'6'292'0,"1"19"72"15,1 13-193-15,3 27-93 16,6 18-17-16,5 15-16 16,3 4-4-16,-2 0-7 15,-3-3-1-15,-7-5-59 16,-3-13-73-16</inkml:trace>
  <inkml:trace contextRef="#ctx0" brushRef="#br0" timeOffset="451148.0115">13016 9003 1523 0,'8'3'229'16,"14"3"-149"-16,7 0-27 0,2-6-33 16,0-5 0-16,-10-9-35 15,-8-8-26-15,-3-9-22 16,-3-8 3-16,-4-11 25 15,4 1 31-15,-4 6 34 16,4 6 41-16,1 19 30 16,0 9-2-16,0 19 3 15,-1 13-23-15,-5 27-5 16,-2 15-2-16,0 14-17 16,0 5-15-16,6-1-14 15,-5-7-2-15,1-7-52 16,2-7 40-16</inkml:trace>
  <inkml:trace contextRef="#ctx0" brushRef="#br0" timeOffset="451524.7259">13306 9034 1493 0,'7'1'237'15,"11"-2"-79"-15,3-3-114 16,6-5-30-16,-1-1-7 15,-2-6 11-15,0-4 3 16,-2-6 2-16,-1-4-1 16,-3-3-14-16,0 8-6 15,-6 11 22-15,-3 7 6 16,-2 20 17-16,-2 10 15 0,-5 13-4 16,-1 7-4-16,-1-1-7 15,0-7-10-15,2-12-22 16,3-13-3-16,4-18-9 15,5-7-10-15,7-15-11 16,5-3-2-16,-1-9 1 16,-1-1 10-16,-1 10 4 15,-4 9-2-15,0 20 13 16,-1 12 12-16,-5 23 21 16,-1 6 8-16,-5 12-3 15,-2-2-10-15,0-9 22 16,0-1 321-16</inkml:trace>
  <inkml:trace contextRef="#ctx0" brushRef="#br0" timeOffset="452067.2572">14646 8848 1160 0,'-7'-5'365'0,"-11"-12"-106"16,-5 7-46-16,-10 7-80 16,-2 3-19-16,2 10-68 0,5 8-25 15,12 12-20-15,10 7-12 16,17 5-2-16,15-2 4 16,20-13 4-16,6-9 4 15,4-16 5-15,-6-10 5 16,-17-12 8-16,-12-8 2 15,-26-8-2-15,-11 3-5 16,-17 4-18-16,-9 6-9 16,2 10-74-16</inkml:trace>
  <inkml:trace contextRef="#ctx0" brushRef="#br0" timeOffset="452262.7337">14796 8764 1607 0,'7'12'374'16,"6"7"-86"-16,-3 27-155 16,1 10-44-16,-7 15-49 15,-3 8-14-15,-5-1-15 16,-3 4-6-16,2-1-23 16,2-5 1-16,3-21-32 15,1-12-12-15,4-32 123 16</inkml:trace>
  <inkml:trace contextRef="#ctx0" brushRef="#br0" timeOffset="452393.3853">14845 9071 1680 0,'9'1'392'16,"14"1"-161"-16,8 2-103 15,14-3-69-15,1-1-23 16</inkml:trace>
  <inkml:trace contextRef="#ctx0" brushRef="#br0" timeOffset="452841.6172">15419 8789 1405 0,'-3'11'273'16,"-3"8"-6"-16,-14 17-98 0,-5 5-29 16,-10-1-64-16,-1-2-25 15,3-14-32-15,2-9-11 16,10-15-19-16,0-13-4 16,5-20-4-16,3-5 1 15,8-4 10-15,2 7 0 16,9 11 0-16,3 6 3 15,7 17 11-15,5 10 8 0,3 20 7 16,3 9-2-16,-1 12-7 16,4-5-2-16,3-4 30 15,-1-10 38-15</inkml:trace>
  <inkml:trace contextRef="#ctx0" brushRef="#br0" timeOffset="453146.0472">15435 8713 1500 0,'8'-11'244'0,"17"-15"-93"15,7 0-27-15,-4 20-38 32,-13 4 14-32,0 0 6 0,39 2-10 0,-10 24-5 15,-5 16-3-15,-27 13-18 16,1 5-14-16,-5 2-31 15,-2-4-8-15,-1-13-10 0,2-11 0 16,2-20-2-16,4-8-1 16,-3-15-8-16,0-11-3 15,-13-12-3-15,-7-4-2 16,-12 11 0-16,-4 11 0 16,-3 25 6-16,-6 12 3 15,-2 15 5-15,3 6 8 16,5-4 319-16</inkml:trace>
  <inkml:trace contextRef="#ctx0" brushRef="#br0" timeOffset="453589.6392">16158 8889 1503 0,'-1'3'286'16,"1"9"-40"-16,-8 8-101 0,-6 6-24 16,-7 3-52-16,-7-4-24 15,-5-5-22-15,2-2-8 16,-3-9-16-16,3-8-13 16,8-11-18-16,1-12-6 15,11-13 5-15,4-1 6 0,8-2 12 16,12 4 2-16,9 14 7 15,1 24 6 1,-12-3 12-16,1 1 4 0,35 30-1 16,-4 9-3-16,-3 17 3 15,-17-17 6-15</inkml:trace>
  <inkml:trace contextRef="#ctx0" brushRef="#br0" timeOffset="453746.3417">16063 8512 1695 0,'0'-6'422'0,"0"6"-174"15,3 19-84-15,-3 28-70 16,4 14 204-16</inkml:trace>
  <inkml:trace contextRef="#ctx0" brushRef="#br0" timeOffset="455043.1254">2266 9608 1476 0,'-14'-2'235'16,"-16"3"-78"-16,-4 7-25 16,5 8-60-16,0 4-20 15,4 3-40-15,12-3-13 16,10 1-5-16,9 0 1 0,16-5 2 16,7-1 4-16,8-8 2 15,0-5 2-15,-2-2 2 16,-9 0-1-16,-14-2 7 15,-9 2-2-15,-18 5-1 16,-8 3-2-16,-13 9-5 16,1 3-1-16,1 5-3 15,8 0-3-15,11 2-1 16,5-2 0-16,15 1 0 16,-2-5 0-16,11-6 2 15,6-3 1-15,3-10 3 16,7-2 1-16,3-4 1 15,-1-6 1-15,-1 0 1 16,-3-6 0-16,-6-1 0 16,-1-1-1-16,-5 5-3 15,-3 10-1-15,-7 10-1 0,0 10 1 16,-6 9 1-16,1 0 0 16,-1 0 2-16,3-7 0 15,-2-7 4-15,0-9 1 16,0-11 2-16,-2-10 1 15,0-15-4-15,1-6-4 16,8-6-4-16,6 3-2 16,9 6-3-16,3 7 2 15,2 15 7-15,-5 3 8 0,2 16 15 16,-3 6 9-16,-3 8 6 16,-3 7 0-16,-10 3-10 15,-4 3-10-15,-1 3-10 16,-1-1 1-16,0-5-32 15,2-3-11-15</inkml:trace>
  <inkml:trace contextRef="#ctx0" brushRef="#br0" timeOffset="455212.7766">2746 9762 1512 0,'4'2'286'0,"5"7"-43"15,-1 13-20-15,-1 15-68 16,-1 5-34-16,-4 7-53 16,1-3-14-16,3-2 43 15,4-6-596-15</inkml:trace>
  <inkml:trace contextRef="#ctx0" brushRef="#br0" timeOffset="455671.5194">3034 9787 1372 0,'1'7'225'0,"7"5"-69"16,9-2-38-16,14-9-37 15,3-5-18-15,7-5-33 0,-1-6-9 16,-11 3-10 0,-6 3-11-16,-18 9-15 0,-10 9-3 15,-14 17-3-15,-4 6 9 16,-7 6 12-16,8 4 8 16,7-5 18-16,7-2 4 15,14-4 4-15,6-4-5 16,16-6-17-16,3-6 1 15,10-6-23-15,6-8-79 16</inkml:trace>
  <inkml:trace contextRef="#ctx0" brushRef="#br0" timeOffset="455914.869">3649 9867 1777 0,'-9'11'434'0,"-11"15"-265"16,-3 1-62-16,-10-2-67 15,3 6-15-15,-8-8-8 16,1-4-4-16,2-15-3 16,-2-8-2-16,12-13-8 15,2-8-9-15,18 0-10 16,5-7-3-16,12 3-1 16,9 8 10-16,9 13 17 15,7 14 10-15,-2 20 22 16,1 10 4-16,0 15-8 15,-5-2-5-15,2 0 322 16</inkml:trace>
  <inkml:trace contextRef="#ctx0" brushRef="#br0" timeOffset="456272.7649">3784 9839 1551 0,'8'2'310'15,"8"2"-70"-15,11 23-112 16,7 13-31-16,14 18-22 16,1 10-13-16,-3 9-11 15,-10-3 8-15,-6-1-42 16,-7-11-54-16</inkml:trace>
  <inkml:trace contextRef="#ctx0" brushRef="#br0" timeOffset="456437.324">4046 9875 1709 0,'-15'20'372'16,"-26"28"-219"-16,2 9-64 0,-6 11-50 15,-2 5-15-15,7-2-4 16,6-3-20-16</inkml:trace>
  <inkml:trace contextRef="#ctx0" brushRef="#br0" timeOffset="456720.4075">4201 9837 1642 0,'-4'4'349'0,"-3"9"-183"16,1 5-35-16,7 12-65 15,5 1-19-15,8 6-20 0,-4-1-4 16,19-9-2-16,6-5 1 15,6-18 0-15,13-7 1 16,-19-20 4-16,-3-3 2 16,-12-8-2-16,-16-4-2 15,-11 3 44-15,-8 4-227 16</inkml:trace>
  <inkml:trace contextRef="#ctx0" brushRef="#br0" timeOffset="457141.61">4615 9845 1504 0,'1'3'274'0,"6"12"-69"0,0 8-63 15,5 10-60-15,2 5-18 16,1-3-8-16,3-4-3 16,-9-11-9-16,5-5-4 15,1-17 11-15,-2-7 4 16,6-9 7-16,-1-6-5 16,-3-8-25-16,-2 0-10 15,-2 1-17-15,-4 2 0 16</inkml:trace>
  <inkml:trace contextRef="#ctx0" brushRef="#br0" timeOffset="457501.1373">5240 9915 1341 0,'-6'-7'256'0,"-3"-8"-51"0,-4-3-4 16,-10 0-37-16,-3-3-7 15,-12 6-39-15,2 4-15 16,0 13-37-16,8 7-20 15,8 15-28-15,8 6-12 16,12 3-6-16,3 0-1 16,14-2 1-16,3-5 3 15,14-7 2-15,7-1 3 16,-2-16 0-16,-8 0 3 16,-5-6-31-16,-5-13-17 0</inkml:trace>
  <inkml:trace contextRef="#ctx0" brushRef="#br0" timeOffset="457605.44">5189 9621 1735 0,'-1'2'374'0,"-3"5"-247"16,2 3-10-16</inkml:trace>
  <inkml:trace contextRef="#ctx0" brushRef="#br0" timeOffset="457978.1052">5453 9750 1372 0,'0'0'303'0,"-4"4"54"16,4 11-101-16,-1 23-130 15,-4 13-38-15,8 24-34 16,0 5-4-16,1 6-12 16,2-1-3-16,-2-5-25 15,1-9-39-15,2-23-41 16,4-14 24-16</inkml:trace>
  <inkml:trace contextRef="#ctx0" brushRef="#br0" timeOffset="458130.7046">5461 9995 1655 0,'2'0'367'0,"10"2"-143"0,9 3-123 16,12-1-69-16,10-2-3 16,3-1-52-16,2-3-38 15</inkml:trace>
  <inkml:trace contextRef="#ctx0" brushRef="#br0" timeOffset="458493.7312">5958 9792 1208 0,'-8'-16'320'0,"-7"-11"-127"0,-3 5-46 16,-6 7-5-16,-11 10-32 15,0 6 0-15,-3 13-46 16,11 6-18-16,11 0-33 15,9 5-13-15,16-3-6 16,6-5 0-16,17-2 3 16,2-6 1-16,-2-4-8 15,-3-3-10-15,-11-4-20 16,-5-1 1-16,-7 1 10 16,-5 2 12-16,-8 6 17 15,-8-2 0-15,-10 6 10 16,-4 1 7-16,-4-2 5 15,8 8-2-15,8-2-10 16,5 0-10-16,17 3 1 0,9-3 1 16,14-1 1-1,7-4 1-15,4 2-1 0,-1-5 0 16,-4-3-14-16,-8-1-46 16,4-11-262-16</inkml:trace>
  <inkml:trace contextRef="#ctx0" brushRef="#br0" timeOffset="458668.7192">6114 9807 1459 0,'2'-8'283'16,"-2"-10"-4"-16,4 12-37 0,-2 18-104 16,2 5-46-16,5 15-54 15,-1 5-17-15,3 1-12 16,2-1-4-16,-4-10-2 16,6-8 0-16,0-19 7 15,1-10 3-15,5-16 3 16,-7-5 0-16,3-7-9 15,-5-3-7-15</inkml:trace>
  <inkml:trace contextRef="#ctx0" brushRef="#br0" timeOffset="459075.8606">6437 9812 1467 0,'8'2'272'16,"13"6"-28"-16,4 7-71 15,-10 8-88-15,-1 4-22 16,-14 4-19-16,-4 0-1 0,-4-7-3 16,-1-6-11-16,3-15-18 15,2-11-11-15,7-14-15 16,6-5-4-16,12-8-4 16,7 2 8-16,10 0 7 15,0 7 1-15,0 13 4 16,-4 10 9-16,-7 20 28 15,-9 9 11-15,-9 17 13 16,-9 7-3-16,-7-1-21 16,-5 2 2-16,3-11-112 15</inkml:trace>
  <inkml:trace contextRef="#ctx0" brushRef="#br0" timeOffset="459509.5601">7618 9708 1625 0,'-2'11'370'0,"-1"26"-137"15,-1 18-74-15,8 23-81 16,-1 9-35-16,1 0-25 16,0-5-6-16,-6-6-6 15,1-6-40-15,0-17-105 16</inkml:trace>
  <inkml:trace contextRef="#ctx0" brushRef="#br0" timeOffset="459655.2779">7669 10052 1701 0,'16'-8'355'0,"11"-3"-217"16,18 0-105-16,2 3-46 0</inkml:trace>
  <inkml:trace contextRef="#ctx0" brushRef="#br0" timeOffset="459984.9901">8204 9760 1432 0,'-22'-9'298'16,"-17"-8"74"-16,-1 10-226 15,0 6-51-15,11 6-64 16,5 5-20-16,19 3-19 16,7 1-3-16,16 4-19 15,8-2-14-15,7-5-56 16,4-2-37-16,-3-6-35 16,-8-3 10-16,-16-1 57 0,-10-1 42 15,-18 4 55-15,-8 2 42 16,-13 5 66-16,0 5 53 15,6 5 81-15,4 3 5 16,19 6-72-16,6 0-42 16,15 0-70-16,13-1-22 15,15-6-10-15,8-4-8 16,11-10-25-16,3-4 54 16</inkml:trace>
  <inkml:trace contextRef="#ctx0" brushRef="#br0" timeOffset="460527.3489">9312 9746 1434 0,'-16'8'234'0,"-27"20"-69"16,4 11-31-16,6 17-87 15,8 4-25-15,25-3-24 16,12-7-2-16,18-19 14 16,8-8 19-16,10-16 21 15,0-7 11-15,-8-10-4 16,-8-7-11-16,-17-3-11 16,-8 2-1-16,-16 8-11 15,-9 0-11-15,-15 11-23 16,-1 1-19-16</inkml:trace>
  <inkml:trace contextRef="#ctx0" brushRef="#br0" timeOffset="460679.9384">9394 9894 1652 0,'23'2'353'0,"29"3"-194"0,-1-2-40 15,0 2-70-15,-7 0-18 16,-15-7-29-16,-5 0-22 15,-12-4-92-15,-3-2-60 16,-10-1-124-16</inkml:trace>
  <inkml:trace contextRef="#ctx0" brushRef="#br0" timeOffset="460795.5556">9574 9872 936 0,'-6'10'494'16,"-3"13"-259"-16,0 4 14 0,4 9-70 15,4-2-36-15,3-6-77 16,3 1-20-16,4-10-12 15,4-4-17-15</inkml:trace>
  <inkml:trace contextRef="#ctx0" brushRef="#br0" timeOffset="461062.8344">10025 9899 1446 0,'0'12'289'15,"-4"12"42"-15,-10 4-135 16,-5 2-35-16,-10-1-67 16,-1-6-23-16,-5-8-45 15,2-8-11-15,4-11-16 0,-1-8-21 16,9-9-34-16,5-2-7 16,8-2 0-16,5 0 12 15,15 9 26-15,1 5 18 16,15 20 35-16,-2 6 17 15,0 14 19-15,3 3-9 16,-5-4-18-16,6 3-2 16</inkml:trace>
  <inkml:trace contextRef="#ctx0" brushRef="#br0" timeOffset="461562.7181">10180 9842 1168 0,'-9'16'336'0,"-4"15"-157"16,5 13-64-16,6 3-19 15,13-1-11-15,9-3-3 16,10-13-5-16,3-9-3 15,3-12-26-15,-2-9-11 16,-8-13-16-16,-4-7-3 16,-4-11-9-16,-7-13-9 15,-4-10-24-15,-3-9-21 16,-15-15-37-16,-11 2 1 0,-25-12 48 16,-3 9 13-16,-10 22 71 15,5 14 32-15,12 42 3 16,7 12 5-16,23 15-43 15,11 10-22-15,29 5-21 16,14 4-18-16,27 2 401 16</inkml:trace>
  <inkml:trace contextRef="#ctx0" brushRef="#br0" timeOffset="462425.398">10776 9865 1259 0,'-1'-3'273'0,"-8"-4"-119"15,-5 4-15-15,-3 7-20 16,-5 3-20-16,2 5-41 16,6 2-21-16,7 4-35 15,10-2-4-15,14 1-4 16,0-4 1-16,13-4 4 16,-4-2 1-16,-6-8-1 15,2 1-4-15,-15 0-3 16,-6 0 0-16,-16 0 1 15,-1 8 4-15,-9-1 0 16,-3 0 7-16,5 5 25 16,-3-4 9-16,10 4 6 0,4 3-6 15,14 3-24-15,4 0-9 16,8-2-3-16,5-2-1 16,5-11 0-16,3-3 2 15,10-6-35-15,-2-2-16 16,2-4-25-16,-2 2 5 15,-8 0 33-15,-6 5 13 0,-11 10 31 16,-7 1 12-16,-3 6 11 16,3-2 2-16,4-5-12 15,3-3-6-15,3 0-14 16,9-2-1-16,4-4 1 16,2 3 0-16,2-6 0 15,-7 3 1-15,-7-4 2 16,-4-5 0-16,-6 0-6 15,-3-3-1-15,-9-6-5 16,-4-3 0-16,-12 1 2 16,-6-1 2-16,5 13 4 15,-8 12 7-15,2 12 4 16,1 8 1-16,0 16-4 16,10 3 1-16,8 4 17 15,3 4 3-15,7 2 3 16,2 2-5-16,10 2-15 0,0-3-4 15,2-8-19-15,-2-6 4 16</inkml:trace>
  <inkml:trace contextRef="#ctx0" brushRef="#br0" timeOffset="462740.6035">11302 9973 1552 0,'-1'9'323'16,"1"6"-30"-16,-4 11-169 15,2 2-19-15,-5-2-35 16,2-4-14-16,0-8-29 16,5-6-5-16,7-8-9 15,4-6-8-15,11-13-20 16,-1-7-8-16,8-4-5 15,-4-3 2-15,1 11 16 16,1 7 4-16,-6 17 6 16,-6 13 10-16,-12 19 10 15,-3 3 3-15,-6 5-3 16,1 0-8-16,5-5 1 16,0-2 44-16</inkml:trace>
  <inkml:trace contextRef="#ctx0" brushRef="#br0" timeOffset="462907.5496">11411 9564 1828 0,'-4'1'478'15,"-2"12"-278"-15,4 9-118 0,4 21-32 16,6 5 311-16</inkml:trace>
  <inkml:trace contextRef="#ctx0" brushRef="#br0" timeOffset="463913.1712">12651 9911 1449 0,'-11'-6'237'15,"-12"-6"-48"-15,-8-1-7 0,0 4-60 16,-1 5-25-16,4 6-60 15,5 8-15-15,8 8-22 16,7 3-4-16,11 8-2 16,11 2-1-16,16-3 3 15,6-3-2-15,8-12-19 16,-4-7-13-16,-13-6-28 16,-10-2-13-16,-16 0 5 15,-8 2 5-15,-16-3 25 16,-6 1 15-16,-10 1 30 15,-4-1 5-15,14 3 3 16,4 7-1-16,14 0-10 16,7 4 11-16,5 5 21 15,5 0 9-15,13 6 11 16,1 1-12-16,10-4-19 0,5-4-9 16,1-9-1-16,-1-4 1 15,-2-11 3-15,-2-5-2 16,-3-9-3-16,-9-1-3 15,0 1-2-15,-10-2-1 16,-5 9-2-16,2 4 6 16,-2 10 10-16,4 5 3 15,3 7 5-15,1 1-4 16,-4 2-8-16,1 2-2 16,-8-2 1-16,2-3 1 0,-3-5 4 15,-2-6 1-15,1-7-1 16,-2-6-1-16,3-6-7 15,0-5-2-15,7-9-4 16,3 3-2-16,6 4-2 16,4 3-3-16,1 15 14 15,-1 3 6-15,-2 15 12 16,-1 8 7-16,-2 8-9 16,-4 3-4-16,-3 0-9 15,-3 0-5-15,-4-5-1 16,0 0-16-16,1-5-36 15,-2-3-89-15</inkml:trace>
  <inkml:trace contextRef="#ctx0" brushRef="#br0" timeOffset="464080.7227">13141 9924 1775 0,'4'1'473'0,"-3"4"-197"15,5 15-137-15,1 13-43 16,-7 7-26-16,5 2-15 16,-2-3-25-16,0 0-15 15</inkml:trace>
  <inkml:trace contextRef="#ctx0" brushRef="#br0" timeOffset="464662.4244">13382 9916 1425 0,'0'7'240'15,"4"10"-39"-15,8 3-76 0,5-5-64 16,8 0-12-16,10-12-4 16,2-8-6-16,8-8-13 15,-4-7-8-15,-12-2-26 16,-7 4-9-16,-15 6-15 15,-10 4-6-15,-11 9 14 16,-6 3 7-16,-11 7 11 16,2 5 5-16,2 5 4 15,5 7 1-15,8-1 5 16,6 2 2-16,7 2 0 16,3-1 1-16,13-1-5 15,4 1-3-15,15-7-2 16,5-3 12-16,10-10-40 15,2-9-82-15</inkml:trace>
  <inkml:trace contextRef="#ctx0" brushRef="#br0" timeOffset="464931.0873">14069 9950 1432 0,'-7'8'297'0,"-5"10"62"15,-5 9-218-15,0 1-54 16,-5 7-47-16,-4-9-4 15,-1-3-3-15,-3-3-3 16,0-12-7-16,2 0-6 0,5-11-6 16,5-7-3-16,5-9-12 15,4-5-7-15,8-2-18 16,4 0-1-16,11 6 4 16,2 4 4-16,4 14 12 15,0 5 4-15,2 12 6 16,3 7 2-16,0 3 4 15,-2 1-1-15,-1 5 25 16,-5-1-8-16</inkml:trace>
  <inkml:trace contextRef="#ctx0" brushRef="#br0" timeOffset="465082.8343">13905 9652 1959 0,'-2'0'493'0,"-2"4"-386"0,4 7-46 15</inkml:trace>
  <inkml:trace contextRef="#ctx0" brushRef="#br0" timeOffset="465486.6611">14191 9949 1730 0,'5'8'414'16,"13"17"-209"-16,5 7-86 16,20 13-84-16,5 3-10 15,3 5-7-15,-2 3-1 16,-12 0 3-16,-3-2-8 16</inkml:trace>
  <inkml:trace contextRef="#ctx0" brushRef="#br0" timeOffset="465658.2154">14543 9970 1782 0,'-22'13'455'0,"-29"25"-248"16,-4 9-49-16,-4 14-67 15,2 9-23-15,8 7-34 16,7 1 2-16,25-5 274 15</inkml:trace>
  <inkml:trace contextRef="#ctx0" brushRef="#br0" timeOffset="471317.1655">14782 9889 1412 0,'-3'6'210'0,"-4"15"-67"0,1 12-52 15,5 11-24-15,2 4-4 16,11-3-14-16,5-4-6 16,11-15-6-16,5-5 3 15,10-21 1-15,1-9 1 16,-4-15-1-16,-5-6-3 15,-15-4-14-15,-10 2-6 16,-12 9-19-16,-6 1-36 16,-9 15-66-16</inkml:trace>
  <inkml:trace contextRef="#ctx0" brushRef="#br0" timeOffset="471626.9391">15166 9942 1586 0,'1'8'353'0,"2"14"-73"16,-1 6-95-16,3 4-91 15,-3 3-28-15,6-4-33 0,0-1-14 16,11-10-11-16,2-9-1 16,6-14 2-16,1-9 0 15,-4-9 1-15,-3-4-1 16,-6 0 2-16,-4-3-6 16,-7 3-42-16,-1 0 259 15</inkml:trace>
  <inkml:trace contextRef="#ctx0" brushRef="#br0" timeOffset="471945.2355">15624 9954 1453 0,'-6'4'235'16,"-5"2"-69"-16,-4 8-62 16,0 3-28-16,3 5-33 15,-3 2-11-15,14 8-12 16,1 1-7-16,8 0-6 16,9 0-3-16,4-10 0 15,2-9 2-15,-1-12 30 16,-3-6-3-16,-10-10 36 0,-5-5 6 15,-12-2-18-15,-8-2 5 16,-16 7-36-16,-6-1-2 16,6 6 354-16</inkml:trace>
  <inkml:trace contextRef="#ctx0" brushRef="#br0" timeOffset="472284.2039">15795 10061 1644 0,'8'-2'381'0,"8"1"-149"15,2 2-62-15,2 7-93 16,-2 6-21-16,-3 6-18 16,-4 5-7-16,-6 2-10 15,-3-1-3-15,-1-6-9 16,-1-3-3-16,4-13-2 15,3-5-2-15,8-15-4 16,6-8-1-16,1-9-4 16,4 0-1-16,-1 1 3 15,-2 6-2-15,-5 11 10 16,-2 10 7-16,-4 14 24 16,-8 8 7-16,0 18 3 15,-5 4-5-15,0 5-19 16,2 2-3-16,2-6-28 0,5-5 102 15</inkml:trace>
  <inkml:trace contextRef="#ctx0" brushRef="#br0" timeOffset="472450.7582">16512 10255 1871 0</inkml:trace>
  <inkml:trace contextRef="#ctx0" brushRef="#br0" timeOffset="481065.3563">22143 3656 1429 0,'-2'-12'257'0,"0"-5"-35"15,-3 15 11-15,-3 25-60 16,0 16-35-16,0 34-47 16,2 10-4-1,3-42-25-15,1 1-13 0,-5 154-15 16,-1 10-12-16,-3 5-13 0,8-82-3 15,4-24-8-15,5-15-18 16,6-33-54-16,1-12 74 16</inkml:trace>
  <inkml:trace contextRef="#ctx0" brushRef="#br0" timeOffset="481529.6732">21911 4748 1129 0,'8'-4'388'16,"4"2"-132"-16,6 11-55 15,0 16-23-15,1 13-19 0,0 3-23 16,-3 5-54-16,-4 0-14 16,-1-8-33-16,-3-7-13 15,-1-23 13-15,3-8 4 16,2-19 3-16,8-10 1 16,13-7-22-16,10-4-8 15,19-8-5-15,4-1-9 0,-2-6-44 16,-7 0-132-16</inkml:trace>
  <inkml:trace contextRef="#ctx0" brushRef="#br0" timeOffset="482413.7432">22764 5263 1179 0,'11'-6'330'15,"7"-2"-160"-15,-6-7-50 16,-6-5-7-16,-8-5-25 16,-5 0-6-16,-9-8 2 15,-5 2 4-15,-10 5-16 16,-4 7-10-16,-4 12-17 0,3 10-9 16,7 17-24-16,4 8-9 15,9 16-7-15,6 3-3 16,11 3-1-16,7-1 0 15,13-13-5-15,0 0-12 16,11-18-17-16,0-12-2 16,4-12 2-16,0-14 14 15,-6-17 20-15,-2-3 4 16,-18-6 8-16,-1 4 0 0,-9 11 0 16,-6 6 16-16,1 24 12 15,1 8 2-15,0 21 1 16,3 16-18-16,6 10-12 15,1 7-5-15,7 9 0 16,3-1 0-16,-4 7 0 16,-6-1 5-16,-11-3 11 15,-8-8 4-15,-12-15 7 16,-6-10 1-16,-11-23-4 16,-4-14-5-16,0-22-8 15,3-15-8-15,15-14-23 16,5-8-16-16,12-4-43 15,9 0 78-15</inkml:trace>
  <inkml:trace contextRef="#ctx0" brushRef="#br0" timeOffset="482789.6611">22560 4806 1469 0,'1'0'239'15,"6"0"-64"-15,9 5-71 16,15-3-11-16,19 2-25 16,13 0-19-16,11 2-23 15,-4 2-1-15,-15 3-45 16,-12 0-47-16,-16-3-105 15,-7-4-81-15</inkml:trace>
  <inkml:trace contextRef="#ctx0" brushRef="#br0" timeOffset="482973.4913">22959 4728 1436 0,'-4'-1'228'0,"-5"1"-81"0,8 3-14 16,3 6-60-16,3 2-24 15,4 4-20-15,5-1-4 16,5 3 2-16,4-1 8 15,0-3 2-15,0 1-6 16,-8 2 44-16,-5 2 14 16,-13 9 17-16,-9 6 15 0,-14-1-51 15,-5-2-20 1,-2-5 279-16</inkml:trace>
  <inkml:trace contextRef="#ctx0" brushRef="#br0" timeOffset="497048.7218">1931 11433 1043 0,'-3'7'395'16,"-2"6"-248"-16,10-10-22 15,9-9 2-15,11-18-14 16,11-12-17-16,10-14-39 16,-1-8-6-16,-4-9-11 15,-7-1-3-15,-15-3-3 16,-4 1 1-16,-13 9 18 15,-5 5 15-15,-6 21 17 16,-2 12 3-16,-1 24-26 16,2 14-23-16,7 22-25 15,5 9-9-15,15 21-4 16,12 6-1-16,14 8 0 16,10-2 0-16,4-9-1 15,-2-7-19-15,-11-20-45 16,-10-10-22-16,-19-17-41 0,-14-5-20 15,-22-9-72-15,-13-4-90 16</inkml:trace>
  <inkml:trace contextRef="#ctx0" brushRef="#br0" timeOffset="497399.6009">2131 11353 540 0,'-15'-8'431'16,"-5"-4"-27"-16,8 5-245 16,14 4-23-16,12 2 1 15,15-1-9-15,11-5-15 0,15-3-53 16,13-1-14-16,6-1-23 15,-1 1-6-15,-16 4-7 16,-12-2 1-16,-18 6-2 16,-8 0-2-16,-6 7-1 15,-3 3 3-15,-3 10 10 16,-6 4 4-16,4 8 10 16,0 3-1-16,-4-1-8 15,2 0-5-15,-3-9-8 16,-1-8-3-16,3-12 3 15,1-9-1-15,3-16-3 16,0-6-3-16,4-9-18 16,4-2-3-16,6 3 0 15,4 7 3-15,3 14 14 16,-3 8 6-16,-3 13 8 16,-5 6 1-16,-4 9-2 15,0 4-2-15,-1 5-3 0,1 0-27 16,1 2-117-16</inkml:trace>
  <inkml:trace contextRef="#ctx0" brushRef="#br0" timeOffset="497684.8228">3191 11402 1261 0,'5'-11'258'0,"2"-14"-127"15,1 0-4-15,-2-1 0 16,-5 1 6-16,-4 3-4 16,-10 4 6-16,-11 4-11 15,-4 6-15-15,-1 9-38 16,-1 7-20-16,8 12-36 16,5 5-12-16,15 10-9 15,7 5-1-15,17 0 2 16,8 2-2-16,3-16 0 15,3-7-37-15,0-17-66 16,-6-7-59-16,-9-14-130 16</inkml:trace>
  <inkml:trace contextRef="#ctx0" brushRef="#br0" timeOffset="497802.4792">3176 11040 1213 0,'-11'-11'362'0,"-7"-6"-30"0,5 11-37 16,7 16-130-16,6 2-57 15,6 9-63-15,5 7 11 16</inkml:trace>
  <inkml:trace contextRef="#ctx0" brushRef="#br0" timeOffset="498342.3358">3781 11268 1589 0,'8'-1'315'15,"18"0"-126"-15,13 0-55 16,18-2-59-16,5 1-24 16,0-3-32-16,-4 0-8 0,-14-3-8 15,-11 2-11-15,-17 0-64 16,-9 1-48-16,-11 0-71 16,-7-5-10-16,-8 4 57 15,-2-1 49-15,-1 7 73 16,4 7 41-16,10 9 48 15,-2 6 26-15,10 10 3 16,0 4-2-16,5 6-35 16,0 3-18-16,3-4-7 15,3-2-33-15,1-12-147 16</inkml:trace>
  <inkml:trace contextRef="#ctx0" brushRef="#br0" timeOffset="498607.684">4448 11319 1327 0,'-10'-11'288'15,"-5"-5"-29"-15,-8 5-69 0,-5 4-16 16,0 8-65-16,2 5-30 16,4 9-49-16,1 7-17 15,14 8-16-15,8 5-6 16,16 1 1-16,8 1 1 15,14-10 3-15,3-7 2 16,-3-13 3-16,0-10 2 16,-15-11 14-16,0-7 11 15,-9-6 8-15,-12-6 1 0,-13 0-8 16,-9-1 6-16</inkml:trace>
  <inkml:trace contextRef="#ctx0" brushRef="#br0" timeOffset="499221.8783">5722 11171 1385 0,'-7'10'241'0,"-14"8"-66"15,-6-3-13-15,-3-8-69 16,-5-11-36-16,3-17-29 16,6-9-13-16,15-14-20 15,9 1-4-15,14 3-13 16,11 4 0-16,13 16 9 15,1 7 12-15,7 18 27 16,2 14 17-16,-14 18 28 16,-5 11 7-16,-33 19-8 15,-17 3-9-15,-20 8-26 16,-3-5-14-16,6-14-14 16,6-12-1-16,10-25-18 15,5-13-8-15,7-17-17 16,9-9-2-16,7-8 12 15,8-4 4-15,6 6 10 16,2 7 3-16,3 13 5 0,2 9 3 16,-3 14 6-16,-2 5 3 15,-1 3-21-15,0-3-18 16</inkml:trace>
  <inkml:trace contextRef="#ctx0" brushRef="#br0" timeOffset="499492.7008">6026 10988 1583 0,'-5'7'300'16,"-9"0"-130"-16,11 8-125 15,5 1-28-15,9-2-20 16,3-2-2-16,14-2 4 15,3-6 1-15,0-9 7 16,-2-2 5-16,-13-12 22 16,-7-7 8-16,-12 4 3 15,-8-1-4-15,-9 12-24 16,-7 9-3-16,2 5-39 16,4 6-39-16</inkml:trace>
  <inkml:trace contextRef="#ctx0" brushRef="#br0" timeOffset="499645.4417">5979 11280 1779 0,'9'0'433'16,"12"-1"-271"-16,4-1-54 16,13-3-66-16,2-2-19 15,-7 1-31-15,-1 0-28 16,-11 4-296-16</inkml:trace>
  <inkml:trace contextRef="#ctx0" brushRef="#br0" timeOffset="499782.1983">6033 11386 1605 0,'20'2'311'0,"18"-2"-174"16,8-1-39-16,6 1 48 15</inkml:trace>
  <inkml:trace contextRef="#ctx0" brushRef="#br0" timeOffset="500299.961">6800 11223 1570 0,'7'9'289'0,"9"18"-114"16,6 8-85-16,1 9-38 16,-2 1-14-16,-5-5-20 15,-3-7-4-15,3-10 11 16,-8-9 8-16,3-7 14 16,-4-7 6-16,0-8-4 15,5-3-8-15,4-14-17 0,8-7-7 16,3-11-18-16,5-2-25 15,-6 6-77-15,-3 10-81 16</inkml:trace>
  <inkml:trace contextRef="#ctx0" brushRef="#br0" timeOffset="500441.7091">7223 11405 1529 0,'2'3'386'0,"0"-1"103"15,-2 0-241-15,-2-3-149 16,2 0-39-16,0 0 255 16</inkml:trace>
  <inkml:trace contextRef="#ctx0" brushRef="#br0" timeOffset="501062.8043">7625 11029 1508 0,'0'18'243'0,"2"22"-114"15,-2 10-8-15,0 11-47 16,0 5-11-16,-2 2-22 15,2-5-7-15,-1-16-10 16,1-13-10-16,1-22 4 16,5-9 3-16,0-24 1 15,0-14 1-15,-1-23-10 16,-3-12-4-16,-7-12-3 16,0 2-1-16,-2 8-3 15,2 7-2-15,6 28-5 16,1 14-2-16,7 27 2 15,6 19 3-15,4 18 2 16,6 2 1-16,14 12-1 16,3 2 0-16,7 3 0 15,-1 1 1-15,-10-13-1 16,-1-11 1-16,-12-21 4 16,-3-12 4-16,-6-22 8 0,-4-14 15 15,0-23 20-15,-1-7 2 16,-6-13-1-16,-1 0-14 15,0 11-28-15,1 12-8 16,-1 24-40-16,1 14-10 16</inkml:trace>
  <inkml:trace contextRef="#ctx0" brushRef="#br0" timeOffset="501377.9542">8296 11337 1396 0,'7'5'275'16,"7"2"39"-16,9-7-200 15,4-2-9-15,0-11-54 16,0-3-20-16,-5-4-16 16,-3-1-2-16,-7 1-3 15,-7-1-1-15,-9 2-3 16,-6 4-5-16,-11 4-3 15,-3 7-3-15,-6 4-3 16,0 11-1-16,-1 13 1 16,8 5 2-16,4 14 18 15,11 3 9-15,22-3 17 0,8-2 4 16,24-14-10-16,4-8-7 16,5-10 1-16,0-8 362 15</inkml:trace>
  <inkml:trace contextRef="#ctx0" brushRef="#br0" timeOffset="501976.4159">8613 11298 1053 0,'-5'8'355'15,"-5"8"-239"-15,6 4-51 0,-1 1 1 16,14 4 2-16,8-1-5 16,11-3-4-16,9 0 0 15,5-10-17-15,-2-3-4 16,-4-11-12-16,-5-12-8 15,-13-8-4-15,-4-7 0 16,-8-1-1-16,0 0 1 16,-11 4 6-16,4 6 15 0,-9 11 11 15,0 8-3-15,0 11-11 16,1 7-17-16,9 9-15 16,2 3 0-16,17 1-3 15,-2 2 1-15,6-8 2 16,5-4 5-16,-1-7 25 15,3-7 15-15,-2-5 34 16,-3-6 12-16,-4-10-1 16,-6-6-8-16,-6-10-34 15,-6-3-17-15,-7-3-39 16,-1 2-17-16</inkml:trace>
  <inkml:trace contextRef="#ctx0" brushRef="#br0" timeOffset="502296.6467">9286 10988 1537 0,'-2'0'340'0,"-3"0"-43"0,2 17-118 16,-4 9-58-16,7 17-78 16,11 13-20-16,-3 10-13 15,0 8 0-15,0 6 6 16,-7-6-36-16,-1-19-86 15,6-11-51-15,-6-29-277 16</inkml:trace>
  <inkml:trace contextRef="#ctx0" brushRef="#br0" timeOffset="502620.4294">9169 11267 1511 0,'2'-1'275'15,"8"-3"-74"-15,13 4-106 16,8 5-37-16,14 4-36 15,-3-2-8-15,5 4-4 16,-2-2 1-16,-7-1 0 0,-3-1-1 16,-9-5 1-16,-6 0 3 15,-10-2 8-15,-2 0 3 16,-6 3 1-16,-2-2-3 16,3 5-9-16,-3-6-8 15,0 0-6-15,5 6 0 16,7 11-1-16,39 28 0 15,-24-35 1-15,0-4 1 0,-6-9 4 16,-7-1 2-16,-6-9 5 16,-2-4 5-16,-13-7 3 15,0-3 8-15,-15 1 0 16,-5 3-5-16,1 8-14 16,3 5-34-16</inkml:trace>
  <inkml:trace contextRef="#ctx0" brushRef="#br0" timeOffset="502952.2908">9840 11267 1457 0,'15'-1'246'0,"10"1"-37"16,0 6-44-16,-9 11-15 15,-6 7-7-15,-8 10-26 0,-2 2-27 16,0-6-46-16,-4-3-19 16,4-11-18-16,0-8-3 15,6-7 0-15,-1-6-3 16,5-16-6-16,0-3-4 16,4-8-7-16,4 6 0 15,1 9 4-15,5 4 4 16,-4 13 9-16,0 6 5 15,0 14 6-15,-7 5 3 0,-3 8 3 16,-3 2-2-16,-6-5 33 16,0 2 297-16</inkml:trace>
  <inkml:trace contextRef="#ctx0" brushRef="#br0" timeOffset="503554.3539">10985 11236 1333 0,'-11'-6'256'0,"-15"-3"-67"15,-5 4-12-15,1 12-78 16,0 8-29-16,7 11-48 16,10 5-17-16,10 11-8 15,8 2-2-15,19 2 1 16,2-7 3-16,13-9 1 16,3-8 11-16,-7-17 17 15,-3-6 14-15,-19-18 21 0,-8 2-3 16,-16-5-11-16,-11 4-16 15,-18 3-19-15,0-4-20 16,1 4-454-16</inkml:trace>
  <inkml:trace contextRef="#ctx0" brushRef="#br0" timeOffset="503714.9246">11036 11315 1607 0,'21'-2'339'0,"33"-6"-121"15,5 2-117-15,1-1-56 16,-8 3-21-16,-16 1-13 16,-5 1-3-16,-14 2-45 15,0 0-40-15</inkml:trace>
  <inkml:trace contextRef="#ctx0" brushRef="#br0" timeOffset="503836.6002">11332 11372 1486 0,'1'14'250'0,"0"13"-90"16,-1 3-39-16,0 0-71 15,0-4-44-15</inkml:trace>
  <inkml:trace contextRef="#ctx0" brushRef="#br0" timeOffset="504287.7763">11700 11425 1267 0,'-7'-13'322'0,"-8"-9"-45"16,-5 0-88-16,-4 4-26 0,-5 6-64 15,-2 6-30-15,0 11-39 16,4 7-13-16,9 12-14 15,4 7-3-15,15 1 0 16,5 2 0-16,11-6 1 16,5-8 0-16,12-5 1 15,5-8 1-15,-1-8 1 16,0-7 1-16,-10-8 0 16,-10-4 1-16,-1-3 1 15,-4-2-1-15,-8 2 1 16,-1 4-4-16,-1 15 0 15,-3 6 6-15,3 13 4 16,0 5 6-16,2 7 3 16,1 3-3-16,-2 1-6 15,7 1-6-15,-2-13-2 16,7-2-1-16,3-12 10 0,-3-7 10 16,3-16 11-16,3 0 1 15,-2-14-3-15,1-2-13 16,-4 1-7-16,-6-2-15 15,-1 11 316-15</inkml:trace>
  <inkml:trace contextRef="#ctx0" brushRef="#br0" timeOffset="504703.8704">12662 11320 1640 0,'16'9'373'0,"9"9"-132"15,12 9-160-15,9 8-32 16,0 2-35-16,1 3-2 16,-12-5-59-16,-8-3-46 15</inkml:trace>
  <inkml:trace contextRef="#ctx0" brushRef="#br0" timeOffset="504884.0364">13037 11319 1590 0,'-9'4'354'0,"-20"10"-80"16,-5 9-62-16,-7 18-99 15,-6 1-25-15,-1 4-51 16,2-2-17-16,12-5-10 16,1-4-23-16,20-7-41 15,10-4 69-15</inkml:trace>
  <inkml:trace contextRef="#ctx0" brushRef="#br0" timeOffset="505049.2703">13142 11454 1701 0,'17'0'390'16,"24"0"-205"-16,3 0-76 15,8 2-3-15,1 3-230 16</inkml:trace>
  <inkml:trace contextRef="#ctx0" brushRef="#br0" timeOffset="505495.4331">13906 11379 1277 0,'-2'4'294'0,"-4"10"-57"0,-4 9-46 15,-11 10-65-15,-5-1-16 16,-11-2-45-16,0-7-19 16,-1-10-15-16,0-11-7 15,7-12-5-15,2-11-3 16,8-13-7-16,9-3-7 15,15-3-11-15,8 0-5 16,11 9-4-16,2 10 4 0,9 21 10 16,-5 14 4-16,6 24 8 15,-1 7 2-15,-4 8-2 16,0 2-3-16,-6-9 16 16,-3-4 12-16</inkml:trace>
  <inkml:trace contextRef="#ctx0" brushRef="#br0" timeOffset="505636.7493">13801 11038 1915 0,'-1'17'474'15,"-3"5"-346"-15,9 13 259 16</inkml:trace>
  <inkml:trace contextRef="#ctx0" brushRef="#br0" timeOffset="506309.4441">14049 11098 1654 0,'6'3'307'0,"11"3"-236"16,9 1-36-16,12-3-19 15,4-3-3-15,4-3-6 16,-2-3 1-16,-9 4-18 15,-11 0-23-15,-16 1-22 0,-9 4-2 16,-16-4 16-16,-6 3 33 16,-4 1 36-16,-2 0 2 15,7 3-1-15,9 0-12 16,8 5-17-16,1-3-3 16,15 3 0-16,-2-1 2 15,4-4 0-15,4 1 7 16,-10-2 20-16,2 0 9 0,-7 7 29 15,2 3 6-15,-2 7-14 16,-2 3-11-16,-1 11-28 16,1 4-10-16,-1 5-6 15,0 3-1-15,0-7 0 16,-6 0 1-16,-7-9 3 16,-2-4 0-16,-7-9 6 15,1-8 4-15,-8-10 3 16,-5-4 1-16,1-14 2 15,0-3-18-15,20-2-42 16,9-1-35-16,15 5-191 16</inkml:trace>
  <inkml:trace contextRef="#ctx0" brushRef="#br0" timeOffset="506753.6727">14484 11510 1307 0,'-1'-7'242'15,"-4"-10"-114"-15,-4-1-14 16,-12-3-14-16,-1 5-9 16,-9 5-19-16,-2 4-11 15,1 11-25-15,6 5-11 0,12 15-18 16,6 3-5-16,13 5-1 15,5-4 0-15,11-9 1 16,4-5 0-16,7-10 3 16,2-3 2-16,-4-9 2 15,-4-3 1-15,-6-5 2 16,-5-3 0-16,-6 8 4 16,-3 4 3-16,-1 8 3 15,-5 9 5-15,2 6-7 16,2 3-3-16,8 8-7 15,5-1-6-15,3-5-3 16,6-1 1-16,-5-12 5 16,2-7 2-16,-5-11 38 15,-1-5 8-15,-2-8 4 16,-5-6 4-16,-1-7-34 0,-2 0-26 16,-1-1-21-1,6 6-152-15</inkml:trace>
  <inkml:trace contextRef="#ctx0" brushRef="#br0" timeOffset="507085.3467">15067 11510 1507 0,'-11'13'241'0,"-12"13"-104"15,-4 0-14-15,-3-1-48 16,2-1-15-16,4-7-33 16,0-5-8-16,4-12 1 15,2-3 1-15,-2-15-6 16,3 0-3-16,7-5-8 16,3 0-1-16,9 1-7 15,5 0-2-15,6 9 7 16,3 8 4-16,1 12 20 15,5 6 9-15,2 6 4 16,0 3-2-16,-1 3-14 16,2 3-5-16,-7-2-6 15,-1-4-18-15</inkml:trace>
  <inkml:trace contextRef="#ctx0" brushRef="#br0" timeOffset="507296.5096">15247 11510 1613 0,'-1'4'323'0,"1"5"-193"16,0-2-31-16,-1 2-82 15,1-1-37-15</inkml:trace>
  <inkml:trace contextRef="#ctx0" brushRef="#br0" timeOffset="507442.0401">15203 11700 1520 0,'0'-1'394'15,"0"1"129"-15,0 0-337 16,0 0-48-16,0 0-86 16,0 0-2-16</inkml:trace>
  <inkml:trace contextRef="#ctx0" brushRef="#br0" timeOffset="508625.0825">2735 12439 1018 0,'-7'4'403'0,"-13"3"-241"16,-6 0-34-16,-19-7-33 15,-14 0 11-15,-25-5 2 16,-6-1-9-16,4 6-30 15,13 0-13-15,29 3-35 16,15 9-12-16,26 6-9 16,7-1-4-16,25 9 2 15,5 2 2-15,16 2 6 16,8 2-1-16,1 8-1 16,-6-5 1-16,-22 9 3 15,-27 6 2-15,-40 7 1 16,-15 8 0-16,-22-2-4 15,10-4-2-15,11-16-1 16,14-14 0-16,20-19-1 16,12-2 9-16,19-6 21 0,12 3 7 15,27 3 4-15,9 0-8 16,20 2-23-16,4 7-7 16,-2-7 16-16,-2 0 353 15</inkml:trace>
  <inkml:trace contextRef="#ctx0" brushRef="#br0" timeOffset="509015.9263">2939 12577 1633 0,'-1'20'346'16,"1"20"-130"-16,0 22-106 15,0 9-10-15,2 11-17 16,0 1-33-16,0-14-20 16,-1-10-11-16,2-23-9 15,-2-17 4-15,-3-19 2 16,1-6-2-16,-6-23-2 15,1-10-8-15,0-25-5 0,-3-12-1 16,0-14-2-16,-1-1 1 16,4 15 0-16,4 15 0 15,6 23-1-15,4 11 0 16,10 15-10-16,2 4 0 16,15 6 23-16,9 4-35 15,11 4-73-15,5 0 0 16</inkml:trace>
  <inkml:trace contextRef="#ctx0" brushRef="#br0" timeOffset="509230.6472">2962 12917 1732 0,'13'6'411'0,"14"0"-185"15,16-1-101-15,22-4-45 16,0-3-23-16,9 2 305 16</inkml:trace>
  <inkml:trace contextRef="#ctx0" brushRef="#br0" timeOffset="509635.7755">3286 13087 1592 0,'14'2'347'15,"7"1"-92"-15,17 13-139 16,5 7-29-16,5 11-42 16,-4 2-15-16,-14 6-6 15,-9-3-22-15,-6-8-91 0</inkml:trace>
  <inkml:trace contextRef="#ctx0" brushRef="#br0" timeOffset="509781.0656">3595 13092 1864 0,'-18'15'497'16,"-22"25"-313"-16,-3 4-57 15,-5 5-80-15,7-2-16 0,6-13-22 16,12-8 315-16</inkml:trace>
  <inkml:trace contextRef="#ctx0" brushRef="#br0" timeOffset="510176.2892">2884 12237 1555 0,'7'0'285'16,"17"2"-89"-16,13 1-61 0,24-2-67 15,7 2-10-15,8 0-35 16,1 1-4-16,-12 5-59 15,-8 4-47-15,-21-3-139 16</inkml:trace>
  <inkml:trace contextRef="#ctx0" brushRef="#br0" timeOffset="510304.9446">3336 12144 1491 0,'2'-5'299'0,"2"-4"-34"15,3 11-40-15,6 13-109 16,2 9-48-16,0 13-24 15,-3 4-14-15,-7 4-9 16,-5-3 19-16</inkml:trace>
  <inkml:trace contextRef="#ctx0" brushRef="#br0" timeOffset="510725.282">4013 12737 1862 0,'7'2'439'0,"22"4"-346"16,9-1-57-16,13-2-14 15,12-3 7-15,-3-3-16 0,-4-1-83 16</inkml:trace>
  <inkml:trace contextRef="#ctx0" brushRef="#br0" timeOffset="510878.8259">4040 12897 1778 0,'13'4'407'0,"13"-3"-285"16,17 2-45-16,19-5-22 16,5-4-15-16,11 0 351 15</inkml:trace>
  <inkml:trace contextRef="#ctx0" brushRef="#br0" timeOffset="511411.6861">4722 12683 1699 0,'9'9'381'0,"6"12"-211"15,0 9-50-15,-5 10-52 0,-7 2-18 16,-4 4-18-16,-3-4-4 16,-3-12-11-16,1-6-2 15,2-22-5-15,1-8-5 16,3-22-15-16,3-11-13 15,10-7-4-15,10-1 2 0,14 9 9 16,0 9 18 0,3 15 19-16,-6 10 11 0,-17 16 21 15,-3 5-3-15,-9 14-16 16,-2 5-6-16,-3 6-19 16,-1 3 0-16,-4-6-1 15,-1-5-7-15,4-13-45 16,2-10-20-16,9-22-35 15,4-13-4-15,5-18 29 16,3-5 15-16,3-1 29 16,4 4 22-16,0 12 50 15,-2 10 19-15,-6 15 39 16,-2 8 9-16,-5 20-14 16,-5 5-15-16,-7 15-32 15,-4 7-13-15,-5 3-17 16,-3-3 5-16,6-6 114 15,5-11-504-15</inkml:trace>
  <inkml:trace contextRef="#ctx0" brushRef="#br0" timeOffset="512040.5741">5698 12859 1381 0,'2'-10'246'16,"2"-10"-58"-16,-6-2-44 15,-1-1-26-15,-12-2-27 0,-3 2-8 16,-14 3-8-16,-8 4-1 16,-4 15-15-16,3 5-7 15,4 20-31-15,3 9-12 16,19 13-10-16,7 4-1 16,16 3 2-16,14-6 1 15,6-11 3-15,4-9-1 16,6-16 1-16,-2-7-1 15,2-15 2-15,-4-8-2 0,-11-9-14 16,-4-9-9-16,-10-3-19 16,1 0 0-16,-10 4 15 15,-3 9 9-15,-2 17 16 16,-3 10 11-16,3 18 4 16,0 6-1-16,4 7-2 15,1 1-8-15,12 5-6 16,6-2 0-16,10-4 16 15,6 0-12-15</inkml:trace>
  <inkml:trace contextRef="#ctx0" brushRef="#br0" timeOffset="512237.051">5979 13006 1583 0,'5'5'328'0,"2"6"-104"16,10 5-101-16,4 3-29 15,-1 6-43-15,1-3-2 16,-4-1-87-16,0 1-63 16</inkml:trace>
  <inkml:trace contextRef="#ctx0" brushRef="#br0" timeOffset="512385.6526">6164 12974 1884 0,'-13'10'501'0,"-14"17"-322"16,-6-1-50-16,-3 8-80 16,2 3-17-16,4-3-38 15,5-1 66-15</inkml:trace>
  <inkml:trace contextRef="#ctx0" brushRef="#br0" timeOffset="512776.7486">5518 12441 1635 0,'0'3'348'15,"8"1"-150"-15,17 5-120 16,22-3-35-16,24-1-18 16,7 1-7-16,5-3-5 15,-12 4-38-15,-21-2-143 16,-10-3-40-16</inkml:trace>
  <inkml:trace contextRef="#ctx0" brushRef="#br0" timeOffset="512903.4128">5964 12411 1263 0,'0'-2'304'0,"0"-4"-72"16,5 6 4-16,2 10-78 16,2 4-26-16,2 12-48 0,0 7-15 15,-1 6-22-15,-6-1-7 16,-6-2 339-16</inkml:trace>
  <inkml:trace contextRef="#ctx0" brushRef="#br0" timeOffset="514288.4822">6786 12770 1470 0,'12'-1'264'0,"8"-1"-26"16,20-2-100-16,16 3-19 15,24 1-36-15,4 3-19 16,14 2-24-16,-7 6-48 15,-22-1-93-15</inkml:trace>
  <inkml:trace contextRef="#ctx0" brushRef="#br0" timeOffset="514543.1945">6903 12911 1724 0,'9'5'349'0,"9"-1"-247"16,18-1-32-16,19-5-12 15,20-2-8-15,21-3-23 16,-6 1-9-16,-9 3-32 15,-21 0-42-15,-24 1-158 16</inkml:trace>
  <inkml:trace contextRef="#ctx0" brushRef="#br0" timeOffset="514738.715">7477 12695 1494 0,'11'10'279'16,"13"10"-11"-16,2 5-63 0,-4 6-58 16,-6 3-28-16,-14 9-51 15,-8 3-21-15,-18-2-56 16,-8-1-48-16,-19-15-208 16</inkml:trace>
  <inkml:trace contextRef="#ctx0" brushRef="#br0" timeOffset="515018.0146">6885 12641 1466 0,'-23'4'263'15,"-22"12"-27"-15,-3 10-42 16,13 20-93-16,13 6-17 16,23 7-49-16,19-2-14 15,30-9-23-15,11-10 37 16</inkml:trace>
  <inkml:trace contextRef="#ctx0" brushRef="#br0" timeOffset="528115.3384">8283 12488 1522 0,'-5'2'280'0,"-7"13"-70"15,2 12-58-15,7 31-41 16,-4 9-16-16,7 29-29 16,0 4 6-16,3-5-44 15,5-4-12-15,-1-33 2 16,2-18-16-16,2-25-52 16,0-15-57-16</inkml:trace>
  <inkml:trace contextRef="#ctx0" brushRef="#br0" timeOffset="528286.9611">8172 12619 1266 0,'0'-2'313'16,"7"-10"-21"-16,12 1-94 16,25 1-48-16,12-5-25 15,17 2-54-15,7-2-21 0,-4 6-40 16,-5 3-42-16,-12 9-142 15</inkml:trace>
  <inkml:trace contextRef="#ctx0" brushRef="#br0" timeOffset="528480.4417">8230 12859 1687 0,'11'0'353'0,"22"0"-226"15,15-3-47-15,23-3-42 16,9 2-15-16,4 1 8 16</inkml:trace>
  <inkml:trace contextRef="#ctx0" brushRef="#br0" timeOffset="529076.749">8815 13174 1266 0,'4'-1'285'0,"5"-3"-93"15,-1 1 6-15,-3-6-47 16,-2-3-17-16,-6-10-58 15,-2-2-17-15,-8-6-22 16,-1 7-8-16,-12 6-13 16,-6 3-3-16,-5 17-8 15,-7 3 0-15,10 12-8 16,6 4-3-16,14 0-1 16,8-1-1-16,14-3-1 0,8 1-13 15,17-10-30-15,1-8-6 16,3-5-2-16,-5-6 16 15,-6-1 32-15,-2 4 7 16,-10 2 10-16,2 5 5 16,-9 8 2-16,2 9-1 15,1 11-6-15,-3 3-3 0,1 9 0 16,-5 1 0-16,-7 0-7 16,-5 0 28-16,-15-5 13 15,-6-5 2-15,-9-11 16 16,-4-10-26-16,3-11-11 15,-2-10-3-15,16-9-11 16,8-1-12-16,18-1-38 16,12 2-33-16,13 7-165 15</inkml:trace>
  <inkml:trace contextRef="#ctx0" brushRef="#br0" timeOffset="529315.0896">8948 13312 1600 0,'6'5'373'0,"3"5"-93"15,11 9-114-15,5 1-49 16,6 6-53-16,3 3-18 15,-2-1-28-15,-4-3-16 16,-2-4-55-16,-7-7-21 16</inkml:trace>
  <inkml:trace contextRef="#ctx0" brushRef="#br0" timeOffset="529465.6853">9184 13325 1811 0,'-13'10'460'0,"-19"17"-284"16,0 2-58-16,-3 6-63 16,1-1-20-16,6 1-32 15,3-2-4-15</inkml:trace>
  <inkml:trace contextRef="#ctx0" brushRef="#br0" timeOffset="529972.6973">8265 12220 1402 0,'0'0'267'16,"3"0"11"-16,15 4-133 15,15 0-24-15,22-2-37 0,14 1-21 16,16 1-32-16,0 0-8 16,-4 0-41-16,-14-2-32 15,-17-2-73-15,-16-1-67 16</inkml:trace>
  <inkml:trace contextRef="#ctx0" brushRef="#br0" timeOffset="530122.2172">8787 12143 1146 0,'6'4'351'0,"0"1"-173"16,11 12-42-16,1 3-7 0,0 4-28 16,1 3-2-16,-16 1 7 15,-6-1-5-15,-14 0-22 16,-3-3-22-16,0-11-30 16,0-7 361-16</inkml:trace>
  <inkml:trace contextRef="#ctx0" brushRef="#br0" timeOffset="530586.8043">9500 12854 1663 0,'13'4'351'0,"18"3"-205"16,9 0-29-16,15-1-58 16,7-1-15-16,-6-1-92 15,-5-1-53-15</inkml:trace>
  <inkml:trace contextRef="#ctx0" brushRef="#br0" timeOffset="530769.9357">9495 13001 1349 0,'2'8'274'0,"3"5"-26"16,19-6-44-16,15 2-11 16,24-3-75-16,7-5-41 15,6 1-49-15,-3 0 53 16</inkml:trace>
  <inkml:trace contextRef="#ctx0" brushRef="#br0" timeOffset="531454.2899">10233 12776 1294 0,'7'4'281'15,"10"8"-65"-15,5 8-38 0,1 14-78 16,-5 6-15-16,-14 7-27 15,-7-1-7-15,-12-7-7 16,-2-8-7-16,7-15-14 16,-1-10-3-16,8-20-7 15,8-9-4-15,5-16-14 16,14-6-6-16,7 0-2 16,2 4 4-16,5 13 9 15,-4 8 7-15,-7 20 16 16,-1 10 9-16,-17 18 9 15,-5 8-2-15,-7 10-10 16,-6-1-7-16,1-6-10 16,1-3-6-16,7-15-32 15,7-7-13-15,4-22-20 16,3-12-2-16,6-17 25 16,2-4 14-16,6-4 16 15,3 2 7-15,-2 14 23 16,0 12 12-16,-10 20 31 0,-6 15 8 15,-8 16 5-15,-4 8-8 16,-3 4-28-16,-5-2-13 16,1-7-38-16,5-6 2 15</inkml:trace>
  <inkml:trace contextRef="#ctx0" brushRef="#br0" timeOffset="531893.3645">11192 13004 1205 0,'-2'-5'346'16,"1"-7"-85"-16,-6-2-97 15,-3-7-38-15,-5-3-38 16,-6-5-18-16,-7-2-21 16,-2 2 0-16,-7 11-7 15,0 11 0-15,-3 19-7 16,6 10-9-16,4 12-7 0,6 5-5 16,20 6-9-16,3-5 0 15,17-9 0 1,9-3 0-16,10-18 0 0,7-6-1 15,7-9-22-15,-1-9-19 16,-5-5-45-16,-10-3-5 16,-13-1 23-16,-11 1 17 15,-12 10 65-15,-5 1 26 16,-7 16 38-16,-1 5 7 16,8 11-21-16,4 3-19 0,11 0-34 15,9 3-13-15,4-7 360 16</inkml:trace>
  <inkml:trace contextRef="#ctx0" brushRef="#br0" timeOffset="532178.6508">11333 13121 1536 0,'-1'-4'331'0,"2"-3"-48"16,14 10-111-16,3 5-46 15,12 9-58-15,3 4-15 16,-10 4-20-16,3 2-7 15,-10 3-20-15,-2-3-25 16,-3-7-81-16</inkml:trace>
  <inkml:trace contextRef="#ctx0" brushRef="#br0" timeOffset="532322.8632">11569 13064 1896 0,'-17'10'534'0,"-20"14"-297"15,-4 2-63-15,-7 10-105 16,6 1-29-16,8-4-40 16,8 2 0-16</inkml:trace>
  <inkml:trace contextRef="#ctx0" brushRef="#br0" timeOffset="532758.4519">10951 12529 1468 0,'10'4'263'16,"3"4"-37"-16,20-1-81 15,12 0-13-15,15-3-59 16,4-1-27-16,2 0-27 16,-7-2-19-16,-10-3-105 15,-7 0-113-15</inkml:trace>
  <inkml:trace contextRef="#ctx0" brushRef="#br0" timeOffset="532908.1888">11364 12469 998 0,'-4'-4'469'0,"-1"-4"-206"0,5 5-6 15,13 7-81-15,6 5-32 16,7 11-68-16,-3-1-8 16,-7 10 7-16,-8 1 6 15,-16-1 3-15,-6 3-14 16,-6-9-22-16,1-2 23 15</inkml:trace>
  <inkml:trace contextRef="#ctx0" brushRef="#br0" timeOffset="580159.911">12137 12917 1456 0,'-2'0'264'15,"1"0"-38"-15,13 1-54 16,11 0-8-16,17 4-53 16,9-3-27-16,21 3-42 15,7 3-16-15,11 2-13 0,1 2-16 16,-18 0-82-16,-6-4-84 15</inkml:trace>
  <inkml:trace contextRef="#ctx0" brushRef="#br0" timeOffset="580464.2802">12233 13065 2168 0,'14'11'13'0,"14"-10"14"16,-3 0-10-16,38 0-9 16,8-4-3-16,10-2-8 15,2 2-33-15,-8 3-203 16</inkml:trace>
  <inkml:trace contextRef="#ctx0" brushRef="#br0" timeOffset="580791.5787">12609 12826 1577 0,'16'3'282'0,"21"10"-152"16,-1 3-25-16,4 9-28 15,-3 4-16-15,-9 6-22 16,-2 0-13-16,-15 0-7 16,-12 0-2-16,-18-4 33 15,-5-5 13-15,-12-2 4 16,1 0-1-16,2-3-35 15,4 2 11-15</inkml:trace>
  <inkml:trace contextRef="#ctx0" brushRef="#br0" timeOffset="584184.5343">1998 14383 1449 0,'5'0'242'0,"8"0"-32"15,15 6-40-15,25 5-77 16,11 3-10-16,22 0-47 15,5 0-16-15,2-5-27 16,-8-2-48-16</inkml:trace>
  <inkml:trace contextRef="#ctx0" brushRef="#br0" timeOffset="584481.7378">2105 14516 1503 0,'-2'0'286'0,"-5"0"-54"15,19 3-76-15,10 2-14 16,25-3-57-16,13-2-20 16,26-6-38-16,9 1-11 15,-4 1-4-15,-8 4-18 0,-21 7-88 16,-13 3-106 0</inkml:trace>
  <inkml:trace contextRef="#ctx0" brushRef="#br0" timeOffset="584902.1765">2485 14342 1399 0,'15'7'227'0,"8"5"-73"15,23 4-64-15,5 1-14 16,10 0-42-16,-1 0-12 16,-13-1-13-16,-4 2 1 0,-23-5 36 15,-8 6 38-15,-22 3 65 16,-10 0 22-16,-20 6-8 16,-8 1-29-16,1-1-67 15,4 1-26-15,15-10-13 16,8-5 156-16</inkml:trace>
  <inkml:trace contextRef="#ctx0" brushRef="#br0" timeOffset="587098.3072">3400 14388 949 0,'7'-5'459'0,"7"-4"-257"0,2 10-41 16,4 20-50-16,-4 9-15 15,-2 18-29-15,-4 10-8 16,-9 3-19-16,-3-2-8 16,0-13-12-16,0-10-3 15,1-20 0-15,1-12 0 16,1-16-3-16,6-12-3 0,4-15-8 16,6-2-3-16,4 1-1 15,-3 4-1-15,2 9-2 16,-4 11 3-16,0 16 4 15,-2 3 5-15,-3 16 5 16,-3 4-1-16,-4 5-1 16,-1 1 0-16,-1-2-3 15,0-5-2-15,2-9 2 16,3-4 1-16,4-16 2 16,1-7 0-16,3-14-2 15,2-6-3-15,2 0-5 16,2 2-1-16,0 17-1 15,-2 9 7-15,-6 17 23 16,-3 10 12-16,-7 13 9 16,-3 6-5-16,-3 2-18 15,2-1-2-15,6-11-60 0,4-9-46 16</inkml:trace>
  <inkml:trace contextRef="#ctx0" brushRef="#br0" timeOffset="587877.546">4161 14697 817 0,'6'0'439'0,"8"-4"-212"0,2-4-86 16,2-6-3-16,2-2 7 15,-5-2-25-15,-1-3-17 16,-7-2-14-16,-7-2-10 16,-9-4-12-16,-2 1-12 15,-11 5-19-15,-4 3-8 0,-7 15-16 16,-5 5-5-16,9 20-10 16,3 9-5-16,13 13-2 15,7 4 0-15,9-6 2 16,6-3 0-16,11-8 0 15,4-12-3-15,5-14-10 16,2-6-4-16,-5-13 4 16,-5-5 6-16,-9-3 15 15,-7 0 5-15,-6 3 2 16,0 6-1-16,0 9-2 16,0 6 0-16,1 14-3 15,3 8-1-15,9 15 0 16,4 5 0-16,3 12 0 15,0 1 0-15,-12 2 7 16,-7 0 16-16,-16-8 20 16,-7 1 8-16,-15-8 12 0,-6-3-6 15,-1-15-12 1,0-10-3-16,6-22-18 0,7-16-13 16,20-19-64-16,6-12 22 15</inkml:trace>
  <inkml:trace contextRef="#ctx0" brushRef="#br0" timeOffset="588461.29">4722 14455 1089 0,'-4'-4'408'0,"-8"-3"-176"15,-4 0-57-15,-7 2-11 16,-9 0-36-16,-2 0-20 0,17 9-46 31,9-3-23-31,0 1-35 0,-16 10-12 0,20 10-8 16,9 7-3-16,25-2 2 16,6 2 5-16,5 3 5 15,-2-2 5-15,-13 3 6 16,-11-2 8-16,-18-6 30 15,-9-1 7-15,-16-11 5 16,-3-6-4-16,-4-12-32 16,4-9-24-16,10-6-66 15,8 0-82-15</inkml:trace>
  <inkml:trace contextRef="#ctx0" brushRef="#br0" timeOffset="588647.7905">4935 14503 1013 0,'3'-10'470'0,"-1"-5"-172"0,-2 4-12 15,-5 10-78-15,-2 8-45 16,-1 15-80-16,1 2-31 16,2 13-34-16,0 5-8 15,5 3 8-15,4 2-20 16,4-8-114-16</inkml:trace>
  <inkml:trace contextRef="#ctx0" brushRef="#br0" timeOffset="588792.6587">4849 14241 1634 0,'-1'-1'289'0,"1"1"-237"15,6 1-11-15</inkml:trace>
  <inkml:trace contextRef="#ctx0" brushRef="#br0" timeOffset="589110.016">5053 14557 1360 0,'3'6'256'0,"6"4"-22"0,1 4-49 16,5 2-54-16,-2 4-14 16,-5 0-39-16,-1 1-14 15,-5-2-24-15,-2-6-14 16,0-11-4-16,0-6 0 16,4-9-6-16,0-7-2 15,7-3-10-15,5-1-4 16,7-4-5-16,8 6-2 15,5 8-1-15,1 5 0 0,-5 16 1 16,-6 6 1-16,-14 10 6 16,-5 7 0-16,-7 6 5 15,-6 2 1-15,0-5 11 16,-3-3-19-16,2-8 373 16</inkml:trace>
  <inkml:trace contextRef="#ctx0" brushRef="#br0" timeOffset="589539.9637">5626 14539 1618 0,'-5'7'333'16,"-8"9"-175"-16,0 2-30 15,5 10-62-15,5-1-20 16,4 2-22-16,8 5-7 16,5-5-11-16,1-2-2 15,8-8 1-15,-2-10 3 0,5-10 4 16,2-9 3-16,-3-19 1 15,2-8 0-15,-5-15-1 16,-2-7-1-16,-13-12 1 16,-7-4-1-16,-25-8-3 15,-15-5 2-15,-17 10-5 16,-2 11-3-16,3 30 10 16,10 19 3-16,16 28-3 15,8 11-1-15,24 16-17 16,14 3-7-16,25 1-8 15,11 2 112-15</inkml:trace>
  <inkml:trace contextRef="#ctx0" brushRef="#br0" timeOffset="590628.9091">6181 14486 1538 0,'7'-4'259'15,"16"2"-109"-15,11 3-41 0,23 3-45 16,3 3-13-16,1-1-24 16,-3 0 1-16,-12 0-69 15</inkml:trace>
  <inkml:trace contextRef="#ctx0" brushRef="#br0" timeOffset="590810.3164">6249 14640 1416 0,'13'6'257'16,"7"2"-9"-16,21-1-116 15,9-2-14-15,8-3-48 16,3 1-16-16,1-4-186 16</inkml:trace>
  <inkml:trace contextRef="#ctx0" brushRef="#br0" timeOffset="591462.132">6788 14421 1589 0,'11'1'301'0,"12"9"-138"15,6 7-52-15,0 15-32 16,-5 3-8-16,-9 3-14 15,-5 0-7-15,-11-8-12 16,1-1-8-16,0-6-9 0,-4-9 0 16,1-17-3-16,0-6-4 15,-2-19-19-15,6-3-9 16,11-3-8-16,0-2 0 16,9 11 10-16,4 6 1 15,2 12 5-15,1 7 2 16,-4 11 5-16,-5 5 3 15,-9 8 4-15,-6 5-2 16,-5 0 2-16,-2 1-3 16,-2-9-1-16,2-3-4 0,4-15-21 15,0-6-17-15,7-17-20 16,3-11-1-16,6-11 7 16,3-2 15-16,11 7 16 15,2 5 2-15,5 18 27 16,-1 8 16-16,-12 18 29 15,-1 10 8-15,-9 15 3 16,-4 5-9-16,-2-2-20 16,-1-1-6-16,-7-5-2 15,-1-8-11-15</inkml:trace>
  <inkml:trace contextRef="#ctx0" brushRef="#br0" timeOffset="592155.5693">7821 14600 944 0,'7'-6'448'0,"5"-8"-251"15,1-2-20-15,-8-7-28 16,1 0-13-16,-11-5-25 15,-5 1-4-15,-6 4-22 0,-13 2-11 16,-7 13-25-16,-1 8-9 16,-5 14-20-16,7 11-7 15,10 11-15-15,4 1-5 16,18 1-3-16,4-3-2 16,21-1 3-16,9-6 1 15,13-10 3-15,4-8 2 16,-2-13 3-16,-9-9 2 0,-12-6 4 15,-6-6 0-15,-16-4 3 16,1 3-1-16,-7 2-1 16,-3 3 2-16,-8 9-4 15,1 8-1-15,3 8-4 16,0 9-3-16,10 10-2 16,5 2-1-16,9 9 1 15,1-2 1-15,7 2 3 16,3-5 14-16,2-6 1 15</inkml:trace>
  <inkml:trace contextRef="#ctx0" brushRef="#br0" timeOffset="592406.0374">8078 14721 1531 0,'3'1'314'0,"11"3"-26"0,2 5-106 15,10 6-92-15,2 4-20 16,0 8-32-16,-2 3-8 16,-6 1-23-16,-3-4-30 15,-4-11-16-15,-5-7-22 0,0-16-148 16,1-7-219-16</inkml:trace>
  <inkml:trace contextRef="#ctx0" brushRef="#br0" timeOffset="592509.7633">8291 14683 1394 0,'-10'0'321'15,"-6"0"52"-15,-9 18-110 16,-6 8-67-16,-11 13-80 16,-2 7-37-16,4 0-31 15,2 1 202-15</inkml:trace>
  <inkml:trace contextRef="#ctx0" brushRef="#br1" timeOffset="595250.9923">3981 14360 1477 0,'0'-4'216'16,"-4"2"-118"-16,-14 20-20 15,-27 35-38-15,-10 16-5 16,-29 33-12-16,-6 20-7 16,-5 20 22-16,-4 4-69 15</inkml:trace>
  <inkml:trace contextRef="#ctx0" brushRef="#br1" timeOffset="595783.8426">7529 14180 1592 0,'-9'3'297'0,"-15"17"-143"15,-11 20-33-15,-36 53-44 0,-14 20-7 16,-25 41 13-16,-5 20-14 15</inkml:trace>
  <inkml:trace contextRef="#ctx0" brushRef="#br0" timeOffset="598271.6288">8930 14458 1595 0,'17'-1'284'0,"24"-6"-177"16,16 4-32-16,20-1-26 15,4 4-17-15,-3 5-20 16,-11-2-41-16</inkml:trace>
  <inkml:trace contextRef="#ctx0" brushRef="#br0" timeOffset="598527.2291">8964 14586 1205 0,'0'-2'337'0,"10"-1"-73"15,14 0-81-15,25-2-92 16,13 1-12-16,13 1-32 16,-2 1-12-16,-8-1-15 15,-6 3-1-15,-16-3-73 16,-7 1-70-16</inkml:trace>
  <inkml:trace contextRef="#ctx0" brushRef="#br0" timeOffset="598706.7452">9437 14339 1564 0,'17'19'256'0,"17"21"-110"0,-5-1 3 15,-17 6 5-15,-12 0-6 16,-26-4-68-16,-7 2-29 16,-14-7-24-16,1-7 82 15</inkml:trace>
  <inkml:trace contextRef="#ctx0" brushRef="#br0" timeOffset="599737.5348">10378 14512 1297 0,'2'-9'252'15,"2"-12"-99"-15,-3 1-12 16,-4-7-11-16,-3-1-13 0,-5 0-22 16,-8 0-6-1,-3 8-19-15,-1 10-10 0,-10 11-20 16,2 8-10-16,0 19-24 15,-1 4-9-15,17 17-9 16,6 1-2-16,17 3 1 16,10-3 3-16,12-15 1 15,3-5-2-15,6-24-13 16,0-9-11-16,-4-17-7 16,-4-10 0-16,-10-6 14 15,-4-4 13-15,-13 3 15 16,-6 6 5-16,-8 15 22 15,-3 5 6-15,2 13-1 16,0 6-4-16,6 5-21 16,5 7-7-16,8 4-2 0,4 8-1 15,10-3 1-15,1 1 1 16,6-4 17-16,2-4 33 16</inkml:trace>
  <inkml:trace contextRef="#ctx0" brushRef="#br0" timeOffset="599940.3122">10595 14632 1546 0,'5'5'297'0,"9"9"-73"15,6 2-87-15,8 2-61 16,5 4-22-16,-1 2-25 15,-5-2-8-15,-9-1-39 16,-6-4-32-16,-6-9-308 16</inkml:trace>
  <inkml:trace contextRef="#ctx0" brushRef="#br0" timeOffset="600088.4972">10815 14606 1506 0,'-10'9'361'15,"-7"8"112"-15,-9 13-282 16,-5 2-35-16,-10 4-74 16,-4 3-29-16,9-4-33 0,7-3-32 15,19-10 311-15</inkml:trace>
  <inkml:trace contextRef="#ctx0" brushRef="#br0" timeOffset="600397.4847">11142 14347 1671 0,'16'2'345'0,"21"0"-226"16,4 3-22-16,9-2-46 15,-1-1-20-15,0 1-13 16,-2-3-31-16</inkml:trace>
  <inkml:trace contextRef="#ctx0" brushRef="#br0" timeOffset="600624.4429">11187 14532 1540 0,'13'2'310'0,"9"6"-83"0,13-5-68 15,5 1-27-15,6 1-60 16,2-5-19-16,-2 2-15 16,0-2 38-16</inkml:trace>
  <inkml:trace contextRef="#ctx0" brushRef="#br0" timeOffset="601594.5462">12120 14523 606 0,'14'-5'368'0,"5"-3"-114"16,-1-9-70-16,-1-2-75 15,-7-5-20-15,4-4 10 16,-12-2 7-16,-3 0 12 0,-14 3-8 15,-10 6-1-15,-8 7-16 16,-5 5-16-16,-4 12-31 16,6 9-17-16,8 13-28 15,5 4-7-15,15 13-8 16,4-2-1-16,12-4-5 16,9 1-2-16,10-19-10 15,9-3-2-15,9-15 1 16,-4-8 1-16,-5-10-3 15,-7-6 0-15,-15 3 11 16,-5 1 5-16,-10 6 22 16,-3 8 5-16,-5 11 3 15,1 5 0-15,6 11-3 16,0 4-3-16,6 11-4 16,5 8-1-16,-1 13 2 15,-2 0 16-15,-6 15 36 16,-6-1 10-16,-10-2 6 0,-7-3-14 15,-9-20-25-15,-4-8 2 16,-5-21 5-16,13-21 1 31,14 2-9-31,0 0-28 0,-29-33-63 0,8-14-21 16</inkml:trace>
  <inkml:trace contextRef="#ctx0" brushRef="#br0" timeOffset="602029.7202">12625 14256 1320 0,'-20'-2'286'0,"-15"-3"-45"15,-2 7-71-15,1 2-35 16,11 3-68-16,7 2-31 15,13-2-40-15,5 6-10 16,16 2-5-16,10 2 2 16,17 10 5-16,8 0 4 15,-7 6 7-15,-6-2 4 16,-27 0 10-16,-11-2 19 16,-17-6 19-16,-12-2-1 15,-12-13-2-15,-8-7-16 16,7-12-55-16,7-8-68 0</inkml:trace>
  <inkml:trace contextRef="#ctx0" brushRef="#br0" timeOffset="602210.3481">12829 14308 1765 0,'0'3'424'0,"-1"8"-256"15,-2 6-47-15,-1 10-59 16,2 6-22-16,1 7-24 16,1 3-5-16,1 0-38 15,-1-5-22-15</inkml:trace>
  <inkml:trace contextRef="#ctx0" brushRef="#br0" timeOffset="602350.1263">12811 14063 1866 0,'-1'-1'434'15,"1"1"-367"-15,1 1-39 16,-1-1 370-16</inkml:trace>
  <inkml:trace contextRef="#ctx0" brushRef="#br0" timeOffset="602688.4712">13090 14341 1550 0,'1'3'307'0,"4"11"-90"16,2 5-48-16,-3 9-61 15,3 6-37-15,-8-6-32 16,1 1-7-16,-1-9-17 16,0-9-2-16,4-8 1 15,-3-7 0-15,7-11-3 16,2-7-2-16,6-7-8 0,7-2-2 16,1 1-2-16,0 8-1 15,-2 12 13-15,0 8 9 16,-5 14 11-16,-2 8 9 15,-7 10-1-15,-4 2-9 16,0 5-2-16,-1-2 89 16</inkml:trace>
  <inkml:trace contextRef="#ctx0" brushRef="#br0" timeOffset="603168.8026">13513 14392 1396 0,'-6'20'237'0,"-5"11"-69"16,14 12-49-16,11 1-4 16,14-3-34-16,5-2 1 15,5-12-15-15,-1-10-7 16,0-15-16-16,-5-5-3 15,-9-24-5-15,-1-9-2 16,-12-22-5-16,-9-11-3 16,-15-19-11-16,-15-6-4 15,-27-10-1-15,-8 2-1 0,-7 25 4 16,1 17 19-16,16 43 13 16,10 18-4-16,23 27-9 15,12 10-17-15,30 9-17 16,17 5 1-16,36-1 1 15,7-3 15-15</inkml:trace>
  <inkml:trace contextRef="#ctx0" brushRef="#br0" timeOffset="608115.3354">16610 13955 1624 0,'-3'10'318'16,"0"8"-181"-16,-5 10-34 15,8 6-44-15,-4-4-17 16,1 3-23-16,8 0-20 16,-7-13-106-16</inkml:trace>
  <inkml:trace contextRef="#ctx0" brushRef="#br0" timeOffset="608292.8634">16755 13969 1681 0,'-7'-1'432'16,"-6"1"-120"-16,4 9-168 16,3 10-37-16,6 13-67 15,3 8-14-15,5 5-17 16,0-2 8-16,6-5-25 15,2-6 39-15</inkml:trace>
  <inkml:trace contextRef="#ctx0" brushRef="#br0" timeOffset="608828.6805">16249 13201 1337 0,'-2'19'234'0,"-2"29"-82"16,-2 8-43-16,3 11-9 15,-1-1-9-15,0-11-29 16,5-10 0-16,-1-26-35 16,0-5-2-16,0-14 13 15,0-13 3-15,1-5 17 16,-2-13 2-16,-7-18-7 0,-2-4 5 16,-3-15-17-1,0 3-3-15,10 9-7 0,2 8-8 16,5 21-6-16,4 5-4 15,8 11-9-15,6 4-6 16,14 3-4-16,11 3 1 16,16 1-103-16,6 5-50 15</inkml:trace>
  <inkml:trace contextRef="#ctx0" brushRef="#br0" timeOffset="609042.4558">16220 13421 1594 0,'8'2'310'0,"19"-1"-148"16,10-1-73-16,27 0-31 15,5 0-19-15</inkml:trace>
  <inkml:trace contextRef="#ctx0" brushRef="#br0" timeOffset="609576.0352">16641 13598 1223 0,'1'-9'311'0,"5"0"-108"16,-3-3-2-16,-6-4-51 16,-5 1-7-16,-3-3-35 15,-9-7-19-15,-1 8-26 16,0 8-15-16,-5 5-31 16,4 8-12-16,2 12-17 15,6 2-3-15,8 1-2 16,11 4-12-16,9-7-32 15,7 1-12-15,4-10-8 16,-1-7 13-16,0-4 39 16,-5-6 15-16,-2 5 14 15,-5 1 0-15,-2 6 9 16,-1 7 4-16,-1 10 1 0,0 4 4 16,-6 7 3-16,0 4 0 15,-14-3 14-15,-4 0 8 16,-13-7 7-16,-5-3-1 15,-9-12-9-15,-4-9-10 16,4-9-19-16,5-10-11 0,20-3-42 16,13-1-27-16</inkml:trace>
  <inkml:trace contextRef="#ctx0" brushRef="#br0" timeOffset="610071.2547">16828 13612 1399 0,'-4'0'265'16,"-4"1"-14"-16,-1 6-62 15,3 10-80-15,0 3-39 16,7 3-41-16,6 0-13 16,10-6-11-16,3-3-2 15,9-7 0-15,0-8-1 16,0-14 0-16,0-2-1 15,-12-9 3-15,1 4 1 16,-12-2 2-16,0 3 1 0,-2 10 1 16,-6-2 0-16,4 17-4 15,-2 4 0-15,0 10-6 16,10 9-2-16,5 8 0 16,-3 3-1-16,0 9 0 15,-6 1 0-15,-19-5 5 16,-3-1 26-16,-16-14 35 15,-11-8 8-15,-3-16 8 16,-4-6-19-16,12-12 142 16,9-7-749-16</inkml:trace>
  <inkml:trace contextRef="#ctx0" brushRef="#br0" timeOffset="620854.5261">2259 15618 1506 0,'-14'2'248'0,"-22"3"-81"15,-8-2-39-15,-12-6-37 16,-6-4-13-16,-3-9-43 16,6 3-11-16,19 5-27 0,12 1-11 15,28 12-14-15,11 4-4 16,24 11 3-16,12 4 9 15,18 3 9-15,4 0 11 16,-5-6 22-16,-4 2 11 16,-24 2 22-16,-17 4 2 15,-28 14-8-15,-18 4-8 16,-22 13-13-16,-8-5-10 16,-5-5-9-16,1-9-2 0,11-18-14 15,8-3-6-15,22-13-12 16,13-3-4-16,27-1 7 15,18 0 16-15,15 1 21 16,9 1 18-16,3 10 14 16,-9-2-7-16,-3 7-10 15,-3-2-7-15,-8-11-33 16,-2-5-232-16</inkml:trace>
  <inkml:trace contextRef="#ctx0" brushRef="#br0" timeOffset="621049.9996">2446 16005 1684 0,'19'3'334'15,"19"-6"-249"-15,8 0-27 16,4-2-31-16,-4-2-7 15,-2 6-34-15,-5 0-61 16</inkml:trace>
  <inkml:trace contextRef="#ctx0" brushRef="#br0" timeOffset="621174.6662">2687 15989 1187 0,'-7'14'366'15,"-5"12"-68"-15,3 6-53 0,-2 9-95 16,6 1-43-16,-2 0-44 15,8 0-27-15,13-11-351 16</inkml:trace>
  <inkml:trace contextRef="#ctx0" brushRef="#br0" timeOffset="621618.1461">3042 16144 1473 0,'-3'-8'235'0,"-6"-10"-73"15,2 2 6-15,-14 9-22 0,-5 0-23 16,-8 11-47-16,-6 0-21 16,7 10-32-16,4 3-12 15,17 8-19-15,8 1-5 16,15 1-3-16,11 0 1 15,14-10 0-15,8-6-11 16,-3-11-35-16,1-7-20 16,-10-11-22-16,-10-5 22 15,-5-5 36-15,-10-2 30 0,-3 6 73 16,-3 5 20-16,-5 6 28 16,1 7-8-16,3 8-45 15,1 6-20-15,9 11-17 16,4 7-4-16,2 3-8 15,4 0-2-15,-2-5 1 16,2-9 1-16,-3-14 4 16,-2-7 16-16,1-10 18 15,0-9 4-15,-3-5 2 16,1 0-15-16,-2-4-32 16,-1 8 345-16</inkml:trace>
  <inkml:trace contextRef="#ctx0" brushRef="#br0" timeOffset="622231.1916">3998 15998 1562 0,'0'14'264'0,"3"25"-145"16,-2 4-45-16,5 0-40 15,1-1-10-15,9-14-14 16,2-7-1-16,9-21 0 15,2-12 0-15,-6-17 1 16,0-9 2-16,-11-8 0 16,-1 1 1-16,-6 4-3 0,-1 7-6 15,-2 12 28-15,1 17 2 16,-1 17 13-16,2 14 9 16,6 20-24-16,1 7-5 15,1 13 13-15,-4 3 8 16,-6 6 19-16,-4-4 15 15,-13-9-19-15,-6-6-11 16,-15-17-18-16,-4-11-6 0,-3-21-11 16,-3-17-17-16,9-20-64 15,11-7-30-15,18-10-107 16,15 9-42-16</inkml:trace>
  <inkml:trace contextRef="#ctx0" brushRef="#br0" timeOffset="622374.0913">4455 16110 1681 0,'14'-3'400'16,"2"-6"-155"-16,9 4-151 16,10 6-20-16,0 4 319 15</inkml:trace>
  <inkml:trace contextRef="#ctx0" brushRef="#br0" timeOffset="622861.26">5192 16012 1466 0,'-12'22'269'0,"-15"20"-15"15,-9 8-63-15,-2-8-90 16,0-5-33-16,0-14-42 16,5-14-11-16,3-21-14 15,5-11-5-15,12-10-19 16,6-3-2-16,13 2 2 15,7 0 1-15,11 9 8 0,6 9 4 16,0 12 17-16,2 12 9 16,1 15 12-16,-6 4 2 15,1 16-10-15,-4-1 5 16,-8-1-45-16,0-3 70 16</inkml:trace>
  <inkml:trace contextRef="#ctx0" brushRef="#br0" timeOffset="622995.9">5042 15685 1851 0,'0'10'415'0,"7"16"-360"16,4 2-18-16</inkml:trace>
  <inkml:trace contextRef="#ctx0" brushRef="#br0" timeOffset="623594.014">5232 15595 1597 0,'21'1'271'0,"16"4"-163"15,12-4-103-15,8-1-2 0,-3-4 0 16,-8-10 2-16,-13 2-26 15,-8-2-22-15,-17-4-43 16,-7 7 3-16,-11-4 26 16,-10 7 25-16,0 9 58 15,0 5 10-15,3 12 4 16,8 4-4-16,8 7-24 16,7 3-5-16,12 8-4 15,0-3-1-15,7-5 0 16,-7-6 1-16,-4-8 1 15,-3-8 3-15,-13-7 7 16,-2 0 3-16,-7-6 6 16,1 1 11-16,-5 0 3 15,1 1-3-15,7 8-4 16,4 8-8-16,6 11-12 16,4 13 0-16,2 10-5 15,1 4 2-15,-2 7 17 0,-5-5 15 16,-7 5 32-16,-10-6 4 15,-5-13-12-15,-4-7-6 16,-3-23-25-16,-2-11-8 16,2-13-15-16,8-8-16 15,15-5-55-15,10-2-67 16</inkml:trace>
  <inkml:trace contextRef="#ctx0" brushRef="#br0" timeOffset="624028.7923">5908 16138 1150 0,'-7'-11'372'0,"6"-1"-129"16,-13-2 5-16,-6 0-64 16,2 5-38-16,-20-3-64 15,0-1-23-15,1 6-33 16,1 4-8-16,7 9-15 15,6 10-4-15,8 10-7 16,8 2-1-16,14 7 0 16,9 1 0-16,13-5 3 15,2-8 0-15,4-13 4 16,-2-6 1-16,2-13 1 0,5-4 2 16,-12-14 0-16,-6-4 3 15,-3 4-1-15,-14 0 3 16,2 12 15-16,1 10 3 15,-9 9 11-15,5 10-1 16,-2 15-15-16,1 4-5 16,5 0-11-16,1-3-2 15,5-10 0-15,-5-10 1 16,4-13 3-16,-3-7 2 0,5-15 1 16,4 0 1-16,-3-3 0 15,0-2-8-15,-3 11 88 16,3-3-530-16</inkml:trace>
  <inkml:trace contextRef="#ctx0" brushRef="#br0" timeOffset="624377.6668">6583 16112 1310 0,'-7'6'296'0,"-13"10"13"16,-2 5-98-16,-9 6-80 0,-3-3-30 16,6-5-60-16,-5-6-16 15,5-11-22-15,-3-5-4 16,2-14-26-16,10-2-6 15,12-7-2-15,13-3 1 16,17 8 34-16,3-1 22 16,6 10 41-16,0 7 21 15,-4 12 14-15,-2 9 2 0,-7 14-25 16,0 8-17-16,-10 5-22 16,-1 2-13-16,0 2 167 15</inkml:trace>
  <inkml:trace contextRef="#ctx0" brushRef="#br0" timeOffset="624540.23">6884 16223 1837 0,'4'6'505'0,"-3"12"-223"16,-6 9-158-16,-8 11-70 15,-5 0-17-15</inkml:trace>
  <inkml:trace contextRef="#ctx0" brushRef="#br0" timeOffset="625287.6469">7380 16002 1578 0,'8'6'309'16,"5"5"-88"-16,17 1-149 0,8-1-6 16,15-3-32-16,3-8-12 15,3-6-12-15,-5 1 0 16,-12-10-25-16,-12-3-21 16,-21 9-19-16,-10 0-4 15,-25 14 19-15,-5 8 26 16,-7 12 21-16,0 2 7 15,12 8 6-15,11 5-3 16,16 5-11-16,11-1-2 16,23-12-3-16,11-5-16 0,9-19-123 15,8-5-79-15,-4-8-46 16,-9-8-147-16,-6-10-25 16,-9-4 316-16,-13-7 511 15,-5-2 26-15,-16 3-190 16,-3 4 6-16,-14 10 0 15,-5 10-9-15,-9 9-84 16,3 2-34-16,3 13-56 16,7 5-23-16,11 10-33 15,1 6-5-15,17 4 0 16,6-7 0-16,14-6 1 16,6-9 3-16,2-19 5 15,-2-6 2-15,-9-13 5 16,-11-9 2-16,-18-2 12 15,-4-2 341-15</inkml:trace>
  <inkml:trace contextRef="#ctx0" brushRef="#br0" timeOffset="625786.8517">8939 15983 1481 0,'-9'-2'272'0,"-10"2"-43"15,-2 4-59-15,2 11-89 0,4 9-35 16,10 11-40-16,5 0-7 16,17 7-10-16,4-4-2 15,8-13 0-15,5-3 3 16,0-18 9-16,-5-6 3 16,-14-6 11-16,-11-7 2 15,-22-6 13-15,-10 6-1 16,-10-2 2-16,-1 4-9 15,11 4 375-15</inkml:trace>
  <inkml:trace contextRef="#ctx0" brushRef="#br0" timeOffset="626199.7367">9178 15973 1437 0,'-2'-5'296'15,"-3"-4"57"-15,3 13-189 16,-1 5-33-16,-1 15-63 16,-2 0-19-16,4 9-25 15,2 1-10-15,7-2-9 16,7 1-4-16,10-9 1 16,7-6-1-16,0-12 4 15,2-6 0-15,-8-11 2 16,-10-7 1-16,-5-4-4 15,0-1-4-15,-8-5-2 0,2-1-1 16,-7-1 2-16,1 7 1 16,-5 15-3-16,-4 8 0 15,6 16 0-15,-3 4 1 16,2 2 2-16,7 4 0 16,8-1-1-16,2-3 0 15,4-6 1-15,5 0 3 0,2-8 8 16,0-5 1-16,6-3 4 15,-7-7 1-15,-4-6-3 16,1-3 5-16,-6-5-36 16,-3 2 17-16</inkml:trace>
  <inkml:trace contextRef="#ctx0" brushRef="#br0" timeOffset="626321.4114">9393 15727 1761 0,'-8'2'472'0,"-4"1"-216"16,4 6-99-16,8 4-114 16,7 5-21-16</inkml:trace>
  <inkml:trace contextRef="#ctx0" brushRef="#br0" timeOffset="626693.8062">9770 15951 1664 0,'0'16'386'15,"-5"10"-141"-15,1 17-133 16,5 16-22-16,-1 16-27 15,0 10-3-15,2 11-12 16,-2-5-22-16,1-18-92 16,4-12-50-16</inkml:trace>
  <inkml:trace contextRef="#ctx0" brushRef="#br0" timeOffset="626830.5179">9781 16283 1751 0,'15'-1'334'16,"16"-2"-312"-16,2-2-20 15</inkml:trace>
  <inkml:trace contextRef="#ctx0" brushRef="#br0" timeOffset="627089.0298">10344 16106 1680 0,'-7'15'404'0,"-10"20"-149"16,-8 2-67-16,-8 0-85 15,-6-5-35-15,-7-13-45 16,8-8-17-16,4-13-41 16,8-11-25-16,8-10-39 15,3-7-1-15,12-3 25 16,4-1 14-16,14 7 58 15,5 6 34-15,7 14 46 16,7 13 25-16,-3 12 2 16,-1 9-10-16,0 14-38 15,-9-1-13-15,-4 1-618 16</inkml:trace>
  <inkml:trace contextRef="#ctx0" brushRef="#br0" timeOffset="627721.538">11179 15990 1577 0,'-6'4'351'0,"1"3"-42"16,-4 17-174-16,-1 5-37 16,5 15-48-16,0 2-18 0,5 0-25 15,4-4 8-15</inkml:trace>
  <inkml:trace contextRef="#ctx0" brushRef="#br0" timeOffset="628046.6753">11528 16036 1374 0,'-5'-8'253'0,"-7"-4"-17"16,-5 6-48-16,-3 8-74 15,-3 7-29-15,-2 8-54 16,6 9-15-16,3 8-10 0,6 6-3 16,16 9-5-16,6-5 0 15,17-5-1-15,5-10 1 16,9-18 2-16,1-14 0 16,-9-16 9-16,-8-4 6 15,-28-10 19-15,-17 5 7 16,-24 6-5-16,-11 3 8 15,0 18-5-15,5 2-166 16</inkml:trace>
  <inkml:trace contextRef="#ctx0" brushRef="#br0" timeOffset="628454.1609">11844 16103 1536 0,'-13'-2'284'0,"-12"4"-96"0,2 3-30 15,-2 3-75-15,6 8-33 16,6 5-33-16,7 1-7 16,12 1 10-16,10-5 8 15,10-11 12-15,1-3 7 16,9-10 4-16,-5-5 5 15,-8-2 9-15,-7-2-5 16,-12 4-21-16,-6 6-11 0,-9 0-32 16,1 1-20-16</inkml:trace>
  <inkml:trace contextRef="#ctx0" brushRef="#br0" timeOffset="628780.5368">12071 16250 1556 0,'11'0'257'0,"17"0"-150"16,1-1-38-16,-1-3-24 16,-1 3 6-16,-9-6 22 15,-2-2 5-15,-4-6-22 16,-5-5-17-16,2-2-22 15,-5-3-7-15,-9-3-6 0,-3 8-2 16,-17-6 2-16,-4 4 0 16,-9 15 7-16,-3 2 3 15,7 18 5-15,8 14-1 16,14 17 1-16,6 11 4 16,10 17 1-16,5 5 2 15,6 0-7-15,3-3-5 16,1-10-21-16,-4-11-11 15</inkml:trace>
  <inkml:trace contextRef="#ctx0" brushRef="#br0" timeOffset="629324.1501">12391 16236 1492 0,'2'4'230'16,"8"9"-101"-16,7 1-10 15,15-5-23-15,7-2-15 16,5-8-28-16,3-6-13 0,-5-7-15 15,-11-8-5-15,-10-4-15 16,-14-6-9-16,-8-1-19 16,-5 3-2-16,-13 3 5 15,-5 0 7-15,-11 10 13 16,0 5 3-16,-1 12-2 16,6 12 3-16,7 10 5 15,5 2-3-15,13 13 2 16,3 5-2-16,12 13 0 15,4 9 8-15,4 16 7 16,-1-4 0-16,-6-5-3 16,1-4-21-16,-2-18 290 15</inkml:trace>
  <inkml:trace contextRef="#ctx0" brushRef="#br0" timeOffset="629654.7433">12959 16127 1539 0,'-8'-3'272'0,"-13"-4"-115"16,-1 4-33-16,-2 6-56 15,2 9-29-15,1 5-26 16,5 0-7-16,11 7 8 16,5-1 6-16,15 2 11 15,6-5 6-15,4-6 7 16,4-6 5-16,-1-10 11 16,-2-6 1-16,-7-8-10 15,-8-5-7-15,-10-3-22 16,-4-3-22-16,-4 4 60 15</inkml:trace>
  <inkml:trace contextRef="#ctx0" brushRef="#br0" timeOffset="630114.513">13246 16133 1530 0,'5'14'277'16,"7"13"-108"-16,-6 8-52 16,-1 1-9-16,-3 1-38 15,-6-4-12-15,0-8-20 16,1-5-9-16,0-14-12 16,0-9-11-16,3-18-21 15,-1-9-9-15,1-14-19 16,8 1 3-16,10 1 10 15,1 0 5-15,19 17 13 16,-2 3 16-16,4 19 37 16,-4 5 16-16,-15 16 30 15,-4 10-8-15,-13 10-27 16,-4 5-7-16,-6 3-47 16,0-1-20-16</inkml:trace>
  <inkml:trace contextRef="#ctx0" brushRef="#br0" timeOffset="630672.1563">13808 16063 1549 0,'-6'0'287'0,"-11"0"-100"16,-1 1-67-16,-1 4-42 16,5 2-34-16,4 4-32 15,7 2-4-15,11 3-8 16,1-2-2-16,12-4 2 16,2-1 0-16,-3-4-14 15,1-4-18-15,-8-2-16 16,-5-6-3-16,-9 0 11 15,-8-2 17-15,-9 3 13 16,-5 4 3-16,-3 4 37 16,2 6 17-16,3 3 16 15,5 4 0-15,6 2-23 0,6 0-6 16,10 5-2-16,6-1 1 16,12-4-9-16,4-1-6 15,7-6-9-15,-3-2 0 16,0-11 0-16,-1-5 1 15,-1-9-24-15,-1-7-14 16,-2-6-20-16,-4-4-3 16,-9 1 22-16,-3 4 13 15,-9 13 41-15,-4 3 12 0,-6 13 13 16,-3 5 4-16,0 4-18 16,5 11-8-16,6 5-12 15,5 3-7-15,8 9-7 16,-2-2 7-16,-3 2-42 15,3-1-45-15,-9-10-267 16</inkml:trace>
  <inkml:trace contextRef="#ctx0" brushRef="#br0" timeOffset="630824.7961">14051 15762 1965 0,'-1'5'497'0,"-3"7"-411"16,0 8-19-16,-1 8 304 15</inkml:trace>
  <inkml:trace contextRef="#ctx0" brushRef="#br0" timeOffset="640488.8602">14686 16225 1539 0,'2'15'361'0,"0"15"-34"0,-24 17-107 16,-17 7-53-16,-25 7 228 16</inkml:trace>
  <inkml:trace contextRef="#ctx0" brushRef="#br0" timeOffset="641370.1033">2044 17295 1429 0,'-11'5'226'0,"-12"4"-70"16,-7 11-37-16,0 5-8 16,2 7-39-16,10 2-18 15,18 4-36-15,11 0-9 16,26-6-9-16,8-5 0 0,14-22 5 15,2-9 2-15,-9-19 29 16,-9-8 31-16,-24-3 38 16,-12 0 8-16,-27-2-17 15,-7 9-27-15,-16 7-52 16,-4 6-7-16,9 14-46 16,4 0 47-16</inkml:trace>
  <inkml:trace contextRef="#ctx0" brushRef="#br0" timeOffset="641690.4311">2408 17466 1442 0,'0'7'224'0,"0"10"-37"0,1 0-37 15,-6 4-38-15,-1 3-2 16,2-6-52-16,-3-3-15 16,7-10-18-16,-3-14-2 15,5-10-2-15,0-7-5 16,9-9-11-16,6-2-3 16,8 1-2-16,3-1 8 0,0 19 29 15,-2 10 12 1,-9 17 12-16,-1 11-2 0,-7 9-27 15,0 5-11-15,-3 5-17 16,3-2-18-16,-3 0 235 16</inkml:trace>
  <inkml:trace contextRef="#ctx0" brushRef="#br0" timeOffset="641970.465">2902 17474 1240 0,'5'-8'292'0,"3"-12"-116"15,-5 0 9-15,-6 1-1 16,-6-2 8-16,-16 2-17 16,-3 3-12-16,-12 8-41 15,1 8-30-15,6 12-47 0,5 9-17 16,15 9-26-16,5 1-4 15,20 5-7-15,9-3-1 16,12-3 2-16,8-2 5 16,1-11-31-16,-3-6-25 15,-8-11-109-15,-5-8-91 16</inkml:trace>
  <inkml:trace contextRef="#ctx0" brushRef="#br0" timeOffset="642079.1661">2849 17129 1641 0,'-3'3'408'16,"-8"-3"-99"-16,8 16-192 16,3 13-55-16,1 2 222 15</inkml:trace>
  <inkml:trace contextRef="#ctx0" brushRef="#br0" timeOffset="642539.4335">3111 17314 1552 0,'1'3'268'0,"9"8"-90"16,3 2-99-16,15 5-18 15,5-3 9-15,9-6-9 16,5-4-5-16,-1-9-21 15,-3-3-9-15,-15-5-7 16,-10-1 0-16,-23 4-10 16,-12 3-4-16,-17 12-7 15,-5 7-2-15,1 15 1 16,5 7 2-16,12 0-1 16,8 5 0-16,18-2-1 15,9-4-2-15,19-5 3 16,9-12-2-16,15-13-63 15,9-8-35-15</inkml:trace>
  <inkml:trace contextRef="#ctx0" brushRef="#br0" timeOffset="642868.2909">3718 17309 1673 0,'-22'-6'382'16,"-18"-4"-161"-16,4 4-85 15,11 11-83-15,9 4-21 16,16 10-31-16,1 4-5 16,20-3-6-16,4 0 3 15,7-7 1-15,4-3-6 0,-8-8-21 16,-4-2-10-16,-14-2-12 16,-6-3 2-16,-11 5 19 15,-8-1 11-15,-13 4 16 16,-5 3 6-16,-2 7 9 15,5 4 23-15,10 9 22 16,7 1-3-16,13 9-1 16,3 1-15-16,15-5-13 15,6 0 6-15,13-17-1 16,7-10-4-16,5-8 64 16,2-8-87-16</inkml:trace>
  <inkml:trace contextRef="#ctx0" brushRef="#br0" timeOffset="643561.5435">5651 17023 1438 0,'-6'5'239'0,"-17"8"-44"16,-7-1-24-16,-14 6-63 16,-6-3-22-16,-13-5-49 15,-5-1-13-15,5-5-13 16,1-3-4-16,27-1-7 16,13 0-7-16,21 1-10 15,8-1-2-15,21 8-3 16,9 6 5-16,16 8 6 15,0 3 4-15,-2 8 7 16,-5 1 1-16,-22 6 4 16,-6 8 1-16,-25-1 0 0,-14 2-1 15,-19-6-12-15,-6-3-10 16,-2-7-8-16,3-6-1 16,16-4 7-16,8-6 8 15,21-1 3-15,10-4 2 16,23-1 1-16,11-3 2 15,13-2 5-15,6-1-1 16,5-2 16-16,1-2 53 0</inkml:trace>
  <inkml:trace contextRef="#ctx0" brushRef="#br0" timeOffset="643907.1965">5908 17102 1682 0,'-7'11'363'0,"-5"26"-178"16,4 11-73-16,0 23-22 16,7 10-20-16,1-1-34 15,5-1-7-15,3-19-13 16,-4-13-5-16,5-26-2 15,-1-12-1-15,-4-22 0 0,6-10 0 16,-10-21-1-16,-3-10-2 16,-2-15 1-16,-9-5-2 15,11-1 0-15,4 4-3 16,9 10-4-16,5 4-1 16,6 19-6-16,6 7-1 15,5 19-1-15,8 11 0 16,6 10-55-16,3 9-11 15</inkml:trace>
  <inkml:trace contextRef="#ctx0" brushRef="#br0" timeOffset="644118.6284">5941 17517 1649 0,'12'3'359'0,"22"6"-144"16,17-1-139-16,19-5 2 16,7-2 349-16</inkml:trace>
  <inkml:trace contextRef="#ctx0" brushRef="#br0" timeOffset="644659.7947">6325 17517 1321 0,'-6'8'244'0,"-3"4"-81"16,2 10-57-16,7 7-41 16,2-3-13-16,13-1-24 15,5-4-10-15,5-12-2 16,10-7 0-16,-6-9-2 16,-4-9-1-16,-9-7 1 15,-9 0-1-15,-7-5-3 0,-2 6-2 16,-3 7-6-16,-1 10-2 15,8 17 0-15,-2 9 1 16,5 16 4-16,6 7 2 16,-4 7 3-16,2 7 37 15,-13 6 39-15,-5-2 14 16,-14-2 14-16,-8-13-35 16,-8-21-28-16,-6-14-12 15,-4-27-16-15,0-9-2 0,9-24-43 16,8-10-42-16,17-5 94 15</inkml:trace>
  <inkml:trace contextRef="#ctx0" brushRef="#br0" timeOffset="645147.6769">5953 16839 1508 0,'-3'0'257'15,"10"2"-61"-15,5 4-94 16,21 0-60-16,13-1 0 16,14-3-21-16,4-4-9 0,-9-1-11 15,-7 2 0-15,-22 1-28 16,-12 2-14-16,-17-1-2 15,-11-1-1-15,-5-8 23 16,-3-5 11-16,8-1 8 16,7-3 2-16,11 7 24 15,6 3 4-15,11 12 16 16,3 6 12-16,0 11 0 16,-5 8 7-16,-17 5-6 15,-4 4-7-15,-12-2 55 16,1-4-424-16</inkml:trace>
  <inkml:trace contextRef="#ctx0" brushRef="#br0" timeOffset="645508.9812">6937 17354 1562 0,'9'6'291'0,"12"3"-77"16,9 4-108-16,19-2-42 16,12-3-16-16,10-4-18 15,4-4-10-15</inkml:trace>
  <inkml:trace contextRef="#ctx0" brushRef="#br0" timeOffset="645678.5761">7019 17510 1611 0,'17'7'301'0,"14"2"-187"15,21 4-76-15,7-8 14 16,9 0-340-16</inkml:trace>
  <inkml:trace contextRef="#ctx0" brushRef="#br0" timeOffset="646032.5948">7731 17186 1577 0,'-24'4'297'16,"-17"4"-142"-16,3 12-87 15,3 5-14-15,13 16-42 16,6 5-12-16,16 15-4 15,6 5 0-15,22-4 0 16,12-8 0-16,18-17 2 16,7-12 2-16,4-20 13 15,-2-10 5-15,-11-26 13 16,-9-8 17-16,-19-20 10 0,-13-6 25 16,-25-6 25-16,-13-3-9 15,-14 9-18-15,-6 11-35 16,-4 18-44-16,2 12 323 15</inkml:trace>
  <inkml:trace contextRef="#ctx0" brushRef="#br0" timeOffset="646897.6483">8577 17333 1242 0,'19'7'277'16,"16"4"-116"-16,28-4-63 16,13-5 5-16,13-2-21 15,2-2-23-15,-9 3-52 16,-7 5-115-16</inkml:trace>
  <inkml:trace contextRef="#ctx0" brushRef="#br0" timeOffset="647182.8894">8740 17488 1357 0,'9'3'247'15,"3"1"-54"-15,21 5-58 16,8-3-10-16,15-3-51 15,13 0-26-15,6-3-14 16,3-2-14-16</inkml:trace>
  <inkml:trace contextRef="#ctx0" brushRef="#br0" timeOffset="647502.5647">9085 17215 1533 0,'16'7'232'0,"26"11"-138"15,7 4-49-15,5 10-3 16,-6 3-9-16,-21 3-7 16,-8 0-2-16,-22-4 15 15,-10-2 14-15,-20-4 16 16,-12-5-3-16,-9 5-29 16,3 1-11-16,15-4-9 15</inkml:trace>
  <inkml:trace contextRef="#ctx0" brushRef="#br0" timeOffset="648169.0189">10292 17477 456 0,'3'-4'357'0,"6"-9"107"15,-1-4-262-15,-7-3-68 16,0-3 17-16,-2-4-14 16,-6-3-9-16,-5-2-42 15,-6 5-7-15,-9 8-23 16,-8 8-5-16,-10 14-6 16,2 7-9-16,-3 10-19 15,10 9-9-15,13 9-14 0,10 5-2 16,18 1 0-16,8 1 0 15,12-13 4-15,6-6 2 16,13-20 1-16,3-9 1 16,-3-15 0-16,-6-8-1 15,-15-4-2-15,-6-2 0 16,-7 2 1-16,-5 5 2 0,-3 14 3 16,0 9 6-16,-2 12 8 15,3 12 0-15,2 10-2 16,2 3-4-16,7 4 17 15,1-2 88-15</inkml:trace>
  <inkml:trace contextRef="#ctx0" brushRef="#br0" timeOffset="648604.2597">10476 17442 1438 0,'-4'4'217'0,"-4"11"-65"0,4 8-66 15,7 0-29-15,7 4-9 16,12-5-6-16,7-3-4 15,6-8-11-15,5-7-2 16,-6-14-9-16,-1-8-3 16,-12-10 0-16,-7 0 0 15,-7 3-1-15,-9-2-1 16,-5 14-4-16,0 3-4 0,-4 17-1 16,0 13-1-16,3 13 1 15,1 9 2-15,7 11 1 16,4 9-2-16,-2 14 1 15,-1 3 3-15,-4 1 16 16,-10-7 15-16,-7-19 12 16,-6-16 5-16,-12-22-6 15,-3-16-12-15,-2-26-13 16,1-10-21-16</inkml:trace>
  <inkml:trace contextRef="#ctx0" brushRef="#br0" timeOffset="648979.3826">11067 17332 1606 0,'15'4'314'16,"10"3"-143"-16,20 1-128 15,12 0 5-15,6 1-20 16,-2 0-3-16</inkml:trace>
  <inkml:trace contextRef="#ctx0" brushRef="#br0" timeOffset="649174.2327">11074 17547 1633 0,'15'3'364'0,"12"2"-157"16,25-1-100-16,8 0-12 15,10-1-28-15,0 3 340 16</inkml:trace>
  <inkml:trace contextRef="#ctx0" brushRef="#br0" timeOffset="649684.0951">11890 17250 1570 0,'-21'3'259'16,"-17"6"-164"-16,5 6-46 15,4 16-32-15,10 6-12 16,6 15-3-16,7 5-1 0,16-2 3 16,7-2 0-16,24-14 35 15,4-11 20-15,18-18 27 16,7-12 3-16,0-24-29 16,-1-11-3-16,-28-13 19 15,-16-5 13-15,-32-8 20 16,-26 2-15-16,-23 8-44 15,-9 6-22-15,3 18 18 16,11 9 251-16</inkml:trace>
  <inkml:trace contextRef="#ctx0" brushRef="#br0" timeOffset="650277.1722">12520 17629 1628 0,'0'-2'383'16,"2"2"11"-16</inkml:trace>
  <inkml:trace contextRef="#ctx0" brushRef="#br0" timeOffset="654693.8456">9846 13698 1531 0,'-4'20'253'0,"-3"43"-113"16,5 31-43-16,7 41-50 15,7 24-16-15,13 22-26 16,-1-3 1-16,6 8 3 15,-6-15 1-15,-8-24 4 16,0-8-1-16,-10-32-4 16,-4-17-40-16</inkml:trace>
  <inkml:trace contextRef="#ctx0" brushRef="#br0" timeOffset="655358.307">9767 13731 1386 0,'-4'2'172'0,"4"6"-146"16,10 2-2-16,34 0 38 16,23 1 23-16,57-2 21 15,34-3 2-15,68-2-45 16,33-3-9-16,40 0 2 15,31 0-4-15,20-2-8 16,3-3-13-16,981 11 0 63,-668-3-43-63</inkml:trace>
  <inkml:trace contextRef="#ctx0" brushRef="#br0" timeOffset="655927.0528">14011 13716 1354 0,'4'2'252'0,"1"15"-39"16,2 19-28-16,6 53-69 16,3 18-14-16,6 42-38 15,-4 19-12-15,-3 8-20 16,-4 5-5-16,-1-12-14 15,1-23 5-15,6-39-20 16,5-24 397-16</inkml:trace>
  <inkml:trace contextRef="#ctx0" brushRef="#br0" timeOffset="656530.3091">10011 15388 1210 0,'-11'0'248'0,"-11"-2"-186"16,33 4-59-16,16 1 5 0,45-1 16 15,26 2 11-15,55-6 22 16,32-2 13-16,60 1-6 16,27 1-5-16,36 7-24 15,13 9-14-15,0-2-14 16,2-1-1-16,-2-3 19 16,-3-4 17-16,-23-6 15 15,-10 1 1-15,-37-5-9 16,-32-1-28-16,-43 11-78 15</inkml:trace>
  <inkml:trace contextRef="#ctx0" brushRef="#br0" timeOffset="657308.0699">9668 16827 1441 0,'-8'22'217'16,"-3"19"-82"-16,3 45-54 16,2 19 6-16,15 49-29 15,10 16-11-15,10 17-20 16,5 5-5-16,-16-19-7 15,-10-16 2-15,-9-27 2 16,-6-19-2-16,5-42 1 16</inkml:trace>
  <inkml:trace contextRef="#ctx0" brushRef="#br0" timeOffset="657688.4436">9575 16876 1513 0,'24'-10'204'0,"44"-9"-137"15,16 2-40-15,51 5 4 16,24 3 5-16,42 11-16 16,26 9-6-16,27 5-6 15,10-3-3-15,22-9 0 16,5-11 2-16,-9-13 0 15,-15 1 1-15,-43 6 0 16,-27 6-8-16,-49 12-240 16</inkml:trace>
  <inkml:trace contextRef="#ctx0" brushRef="#br0" timeOffset="658088.4376">12657 16949 1489 0,'3'-3'253'0,"-3"-3"-83"16,7 15-45-16,-4 31-65 15,-3 12-5-15,6 35 6 16,-4 22-2-16,4 32-12 15,2 10-2-15,-5 14-18 16,-2-5-9-16,7-36-7 16,2-13-2-16,10-34 7 0,-4-20-15 15,2-12-5 1</inkml:trace>
  <inkml:trace contextRef="#ctx0" brushRef="#br0" timeOffset="658636.2157">9780 18334 1452 0,'-2'5'213'15,"2"6"-95"-15,17 4-45 16,35 2-68-16,24-3 11 15,59-11 32-15,28-5 13 16,53-7 9-16,17-2-10 16,27 0-28-16,10 2-15 15,0-1-8-15,5-1-25 0,-23-1 59 16,-10-3 11-16,-32 1 12 16,-24 2 23-16,-32 7-54 15,-21 1 61-15</inkml:trace>
  <inkml:trace contextRef="#ctx0" brushRef="#br0" timeOffset="681837.9055">13933 17133 1812 0,'-4'0'439'0,"-1"9"-302"16,-1 13-33-16,8 29-25 15,6 19-16-15,6 18-29 16,2 7-10-16,-1-4-12 16,-1-9-7-16,-4-20-34 15,1-17-36-15,-6-25-114 16</inkml:trace>
  <inkml:trace contextRef="#ctx0" brushRef="#br0" timeOffset="682093.7494">13709 17554 1271 0,'-3'1'316'16,"0"6"1"-16,10-5-108 16,28-2-84-16,13-7-13 15,28-15-45-15,14-3-30 16,5-10-24-16,-3 3-19 0,-23 2-27 16,-17 2-15-16,-25 6-36 15,-15 4 14-15,-22 6 21 16,-13 8 20-16,-21 7 57 15,-10 8 17-15,-16 14 40 16,-7 7 9-16,1 12-19 16,6 7-14-16,17 1-43 15,14-3-30-15,19-3-25 16</inkml:trace>
  <inkml:trace contextRef="#ctx0" brushRef="#br0" timeOffset="682248.3361">13702 17329 1808 0,'1'0'475'0,"10"9"-222"15,14 16-102-15,29 24-75 16,18 7-9-16,27 12-33 0,0 3-18 16,-8 13 278-16</inkml:trace>
  <inkml:trace contextRef="#ctx0" brushRef="#br0" timeOffset="683105.6838">14276 2472 1473 0,'-1'-6'274'0,"0"-2"-42"16,0 9-58-16,2 13-7 15,2 20-42-15,0 10-23 16,5 28-22-16,3 10-15 0,4 9-37 16,1-3-9-16,1-20-26 15,-1-9-28-15,-4-29-96 16,0-11-55-16</inkml:trace>
  <inkml:trace contextRef="#ctx0" brushRef="#br0" timeOffset="683482.2815">14116 2872 1582 0,'0'2'311'0,"13"5"-111"15,6-5-57-15,23-7-66 16,11-7-14-16,15-10-37 16,11 1-10-16,3-3-19 15,0 6-25-15,-15 3-50 16,-15 2-23-16,-23 8-2 15,-12 5 31-15,-17 9 52 16,-7 3 23-16,-10 3 17 0,-10-2 3 16,-19-2 9-16,-7-1 1 15,-14-9-3-15,-4-6 1 16,9-13-54-16,3-10-20 16,20-2-20-16,7 2-4 15,9 5 43-15,6 5 21 16,4 8 49-16,3 3 18 15,13 12 27-15,1 10 9 16,16 14-1-16,11 10-1 16,17 11-12-16,14 5-4 0,11 2-25 15,-2-3-17-15,-11-9-28 16,-10-5-22-16</inkml:trace>
  <inkml:trace contextRef="#ctx0" brushRef="#br0" timeOffset="684006.3919">15226 2999 951 0,'1'12'430'0,"4"13"-236"16,3-5-19-16,5-13 8 16,3-11 4-16,4-21-35 15,3-14-30-15,4-21-57 16,1-4-27-16,0-11-25 16,-1 0-4-16,-4 6-5 15,-1 4-1-15,-8 11-3 16,-5 9-1-16,-8 17 3 15,-3 13 3-15,-6 20 4 16,-2 6 1-16,0 19 1 16,2 5 1-16,10 19-5 15,11 13 1-15,13 17-7 16,8 4 0-16,8-8-12 16,-5-8-26-16,1-22-94 15,-7-12-136-15</inkml:trace>
  <inkml:trace contextRef="#ctx0" brushRef="#br0" timeOffset="684156.1729">15407 2886 1617 0,'20'5'314'15,"32"13"-194"-15,5 0-28 0,1-1-32 16,-5-2-43-16</inkml:trace>
  <inkml:trace contextRef="#ctx0" brushRef="#br0" timeOffset="684305.7716">15217 2710 1817 0,'-5'4'434'16,"-7"0"-301"-16,12 8-111 15,7 0-14-15,18 6-41 16,12 2 80-16</inkml:trace>
  <inkml:trace contextRef="#ctx0" brushRef="#br0" timeOffset="684608.9834">15874 2970 1682 0,'8'6'368'16,"13"0"-184"-16,7-2-78 16,7-5-57-16,-1-7-13 15,-5-5-18-15,-5-2-4 16,-11-9-4-16,-11-5-5 16,-8-4-9-16,-14-1-3 15,-19 5-1-15,-1 6 3 0,-12 21 5 16,6 12 4-16,15 25 6 15,4 10 1-15,16 10 0 16,5 7-4-16,13 2-4 16,8-1 6-16,8-4 0 15,5-6 2-15,-1-14-3 16,1-6-26-16,-4-14 58 16</inkml:trace>
  <inkml:trace contextRef="#ctx0" brushRef="#br0" timeOffset="684903.8214">16403 2913 1732 0,'-22'21'454'16,"-16"17"-159"-16,-1 0-169 0,-1-6-42 15,5-14-50-15,5-10-18 16,11-17-24-16,1-11-10 16,16-7-16-16,2-7 0 15,7-1 8-15,13 5 4 16,0 8 16-16,6 10 10 0,6 17 13 16,-2 12 6-16,5 17-2 15,1 7-6-15,-2 5 16 16,-1 0 311-16</inkml:trace>
  <inkml:trace contextRef="#ctx0" brushRef="#br0" timeOffset="685668.0171">17706 3079 1001 0,'9'-15'453'15,"6"-9"-234"-15,-2-6-73 16,-3-6-2-16,-8-2-29 15,-4-3 4-15,-8-1-19 16,-6 4-6-16,-11 8-29 16,-4 10-14-16,-7 12-22 15,-1 10-13-15,1 19-18 0,0 9-6 16,10 13-6-16,5 7-1 16,21 1 1-16,8-3-1 15,24-8 3-15,3-12 2 16,4-14 3-16,4-11 3 15,0-13 2-15,-3-10 1 16,-6-11 0-16,-7-1 0 16,-13-11 2-16,-6 9 0 15,-7 8 11-15,-4 8 7 0,-8 21 14 16,-1 9 1-16,3 16 0 16,3 6-8-16,15 4-17 15,8-1-3-15,12-6-2 16,7-4-9-16,6-11-35 15,1-6 21-15</inkml:trace>
  <inkml:trace contextRef="#ctx0" brushRef="#br0" timeOffset="686003.2944">17541 2473 1657 0,'12'7'368'0,"0"0"-153"16,24 0-129-16,14 1-26 0,13-6-32 15,9 1-14-15,-3 1-55 16,-7-2-29-16,-20 4-87 16,-10 0-35-16,-15-4-130 15</inkml:trace>
  <inkml:trace contextRef="#ctx0" brushRef="#br0" timeOffset="686147.907">17968 2439 1170 0,'-5'-10'368'16,"-3"-12"-122"-16,10 16-38 16,2 5-35-16,9 10-54 15,-2 6-36-15,2 13-22 16,-5-2 0-16,-6 2-8 16,-2 3-1-16,-11-4-17 15,-2-1-3-15,-3-4-45 16,0-5 50-16</inkml:trace>
  <inkml:trace contextRef="#ctx0" brushRef="#br0" timeOffset="686522.92">18283 2865 1683 0,'6'-1'387'0,"16"-4"-150"16,16 4-108-16,15-2-73 16,7 0-16-16,4 2-18 15,-9 0-15-15,-8 4-69 16,-6 3-52-16</inkml:trace>
  <inkml:trace contextRef="#ctx0" brushRef="#br0" timeOffset="686701.6061">18351 3021 1611 0,'8'0'354'0,"18"5"-123"15,16 1-59-15,11-4-80 16,4 4-35-16,3 2 18 16,-7-4 308-16</inkml:trace>
  <inkml:trace contextRef="#ctx0" brushRef="#br0" timeOffset="687889.1334">19349 2957 1472 0,'6'-8'209'0,"4"-12"-108"15,6-1-16-15,2-12-21 16,-5 1-2-16,-7-5 8 16,-5 2 6-16,-13 3 18 15,-10 5-7-15,-16 12-25 16,-7 9-8-16,-6 17-28 16,3 12-4-16,9 19-14 15,11 4-6-15,20 9-7 16,9 0-1-16,18-12-2 0,11-8-1 15,16-21 0-15,5-8-5 16,7-20-11-16,-5-7-9 16,-16-11-6-16,-11-8 7 15,-17 1 17-15,-6-2 12 16,-8 10 11-16,-6 5 6 16,-1 16 0-16,-5 12 3 0,2 20 0 15,7 14-2-15,3 18 6 16,7 7 0-16,8 8-1 15,-1 0-1-15,1-2 10 16,-5 0 2-16,-9-1 13 16,-3 2 5-16,-11-8-13 15,-3-14-7-15,-6-14-7 16,-6-16-1-16,-2-19-24 16,1-11-22-16,5-29-61 15,10-8-26-15,18-12-175 16</inkml:trace>
  <inkml:trace contextRef="#ctx0" brushRef="#br0" timeOffset="688244.7519">19913 2738 1247 0,'-8'-6'310'15,"-25"-6"-86"-15,-6-3-26 16,-7 3-60-16,-2 3-26 16,12 9-51-16,6 8-20 0,15 10-32 15,10 7-9-15,17 9-3 16,9 5-4-16,18 5 3 15,5-2 3-15,1-5 4 16,-4-4 10-16,-21-9 20 16,-12-3 16-16,-27-9 10 15,-14-9-2-15,-17-6-14 16,-2-6-24-16,9-3-70 16,6-1-24-16</inkml:trace>
  <inkml:trace contextRef="#ctx0" brushRef="#br0" timeOffset="688438.2269">20078 2736 1794 0,'-3'0'462'15,"2"2"-259"-15,-5 7-64 16,4 10-75-16,1 5-20 15,4 14-23-15,1 1-5 16,-1 6-22-16,2-2-16 16</inkml:trace>
  <inkml:trace contextRef="#ctx0" brushRef="#br0" timeOffset="688590.0322">20042 2561 1773 0,'-4'-5'444'16,"-4"-1"-195"-16,12 5-224 15,-2 1-33-15</inkml:trace>
  <inkml:trace contextRef="#ctx0" brushRef="#br0" timeOffset="688947.9163">20299 2813 1799 0,'8'9'452'16,"2"15"-263"-16,1 8-55 15,-3 10-53-15,-5-3-20 16,0-4-35-16,-3-6-8 16,1-18-8-16,6-3 0 0,5-13-6 15,7-7-4-15,3-13-6 16,1-6-3-16,3-6 0 16,2-2 2-16,1 11 5 15,-3 6 6-15,-5 16 9 16,-4 13 7-16,-8 22 10 15,-5 8-1-15,-8 7-4 16,-4 3 0-16,2-6 55 16,3-4 71-16</inkml:trace>
  <inkml:trace contextRef="#ctx0" brushRef="#br0" timeOffset="689401.7202">20863 2848 1113 0,'-11'5'385'16,"-9"10"-133"-16,1 7-63 0,10 9-51 15,5 3 1-15,15 3-29 16,12 0-12-16,9-11-26 16,7-7-11-16,5-19-19 15,1-6-8-15,2-24-12 16,-3-2-2-16,-10-23 0 15,-11-9 2-15,-20-9-7 16,-11-8-7-16,-30-5-12 16,-13 0-2-16,-10 1-1 15,-7 13 7-15,5 31 8 16,2 23 1-16,9 34-4 16,10 16-4-16,28 13-11 15,16 3-4-15,34-1-6 16,23-4-11-16,36-4-112 15</inkml:trace>
  <inkml:trace contextRef="#ctx0" brushRef="#br0" timeOffset="689712.3973">21498 2827 1967 0,'0'0'541'0,"1"4"-358"16,-2 1-73-16,1-5-77 15,0 0 20-15</inkml:trace>
  <inkml:trace contextRef="#ctx0" brushRef="#br0" timeOffset="690181.6621">21977 2750 1623 0,'-1'0'369'0,"1"4"-137"16,-9 8-46-16,3 15-93 16,-4 8-22-16,-2 11-22 15,9 4-16-15,0-8-16 16,8-2-6-16,19-16-5 0,3-13-1 15,14-12-4 1,1-8-22-16,-11-7 354 0</inkml:trace>
  <inkml:trace contextRef="#ctx0" brushRef="#br0" timeOffset="690417.122">21929 2612 1468 0,'6'0'300'16,"1"0"58"-16,2 6-245 15,-1 0-51-15</inkml:trace>
  <inkml:trace contextRef="#ctx0" brushRef="#br0" timeOffset="691015.9462">21704 2439 1410 0,'-1'-2'244'0,"1"-2"-39"15,5 2-67-15,-5 2-49 16,26-1-10-16,58 0 6 15,-20 2-8-15,10 5-27 16,-1 4-10-16,-5-2-38 16,-9-2-16-16,-18-3-24 15,-8-6-16-15,-17-4-42 16,-4-2-12-16,-12-6 1 16,-7-1 11-16,-11-8 51 0,-3 2 28 15,-3 6 50-15,5 4 17 16,8 12 10-16,3 1-4 15,12 6-12-15,5 1-11 16,11 7-13-16,5 1-2 16,2-2-8-16,-1 0 9 15,-6 0 36-15,-10 0 28 16,-17 3 48-16,-12 3 1 0,-20-2-30 16,-3 1-31-16,1 2-28 15,6 1 276-15</inkml:trace>
  <inkml:trace contextRef="#ctx0" brushRef="#br0" timeOffset="961715.6414">23492 13687 88 0,'3'-5'49'0,"-2"-4"-53"16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31:47.567"/>
    </inkml:context>
    <inkml:brush xml:id="br0">
      <inkml:brushProperty name="width" value="0.05292" units="cm"/>
      <inkml:brushProperty name="height" value="0.05292" units="cm"/>
    </inkml:brush>
  </inkml:definitions>
  <inkml:trace contextRef="#ctx0" brushRef="#br0">15248 12267 173 0,'4'4'80'0,"8"7"-44"15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34:38.94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16466 5163 311 0,'0'4'65'0,"-5"4"-152"15</inkml:trace>
  <inkml:trace contextRef="#ctx0" brushRef="#br0" timeOffset="24324.361">16979 7373 1234 0,'-2'-3'311'0,"-1"2"-92"0,-2 8-8 15,-3 11-68-15,4 10-12 16,-1 9-59-16,2 1-23 16,3 6-27-16,1-1-9 15,0-10-17-15,7-2-33 16,4-17-107-16,1-11-125 16</inkml:trace>
  <inkml:trace contextRef="#ctx0" brushRef="#br0" timeOffset="24520.0576">17071 7386 1129 0,'-5'-9'366'0,"3"-5"-149"16,2 6-3-16,-4 8-44 16,4 7-9-16,0 9-53 15,2 9-23-15,1 9-30 16,3 4-15-16,-5 0-24 15,-4-5-4-15,3-6-21 16,-2-4-19-16</inkml:trace>
  <inkml:trace contextRef="#ctx0" brushRef="#br0" timeOffset="25002.9512">16565 7977 1538 0,'-3'11'283'16,"-5"9"-72"-16,8 13-105 0,-3 8-11 16,3 8-39-16,2 3-16 15,-2-5-25-15,3-2-5 16,-3-15-21-16,1-7-33 15,-1-18-156-15</inkml:trace>
  <inkml:trace contextRef="#ctx0" brushRef="#br0" timeOffset="25199.6764">16508 7993 1423 0,'9'-6'273'16,"6"0"12"-16,13 6-163 16,3-3-22-16,10 4-63 15,1 1-18-15,6-2-17 16,-3 4-28-16,1-7-170 16</inkml:trace>
  <inkml:trace contextRef="#ctx0" brushRef="#br0" timeOffset="25433.9469">16606 8204 1389 0,'1'-1'250'16,"11"-2"-17"-16,1 1-76 16,15 0-90-16,5 2-20 0,5 0-27 15,6-1-24-15</inkml:trace>
  <inkml:trace contextRef="#ctx0" brushRef="#br0" timeOffset="25971.0205">16918 8357 802 0,'3'-1'433'0,"4"-1"-209"0,0-3-131 16,-3-2-34-16,-1-2-5 16,-8-4-2-16,-3-1-2 15,-9-1-2-15,-1 2 4 16,-5 6-13-16,2 7-5 15,0 11-11-15,1 8-4 16,9 5-9-16,4-2-5 16,10 0-7-16,6-3-4 15,8-8-15-15,3-6-11 16,6-7-24-16,-2-7-4 0,0-6 22 16,-3-2 11-16,-7 2 32 15,-4 3 21-15,-5 13 31 16,0 10 22-16,-1 13 14 15,-2 7-16-15,-2 5-23 16,-2-2-15-16,-9 0-23 16,1-2 0-16,-9-8 13 15,-6 0 4-15,-2-14 2 16,-6-7-3-16,8-6-40 16,3-9-30-16,11 1-85 15,5-4-51-15</inkml:trace>
  <inkml:trace contextRef="#ctx0" brushRef="#br0" timeOffset="26426.3709">17102 8461 834 0,'0'-2'493'0,"-1"0"-263"15,0 0-61-15,1 2-37 16,0 0-14-16,0 0-46 16,1 13-20-16,8 36-22 15,-3-32-8-15,3-1-12 16,5 0-4-16,-1-10-3 15,0-8-2-15,4-7 2 16,-6-8-1-16,-1-7 1 16,-1 2 1-16,-5 0 1 15,-2 1-2-15,1 14-1 16,-2 4-1-16,0 10 3 16,0 11 0-16,3 6 5 15,-2 4 10-15,-4 8 19 16,-5 1 14-16,-14 6 23 15,-1 5-1-15,-9-9-8 16,0-2-9-16,2-20-21 16,-1-9-10-16,5-17-23 15,2-11-24-15,6-14 363 0</inkml:trace>
  <inkml:trace contextRef="#ctx0" brushRef="#br0" timeOffset="27461.1849">20904 5443 1204 0,'2'1'316'0,"-2"-1"-137"15,-6 0-4-15,4 0-47 16,1 2-38-16,-3 26-40 16,1 36-15-16,3-32-18 15,3-1-6-15,1-4-4 16,1-4-21-16,2-1-92 16,-8-9-104-16</inkml:trace>
  <inkml:trace contextRef="#ctx0" brushRef="#br0" timeOffset="27654.3107">21007 5431 1485 0,'-3'-3'264'0,"2"-1"-55"16,-3 4-33-16,4 0-59 15,0 0-32-15,0 28-42 0,0 26-12 16,4-16-15-16,-4 0-4 15,4-3-31-15,4 2-36 16,-5-18-123-16,7-4-207 16</inkml:trace>
  <inkml:trace contextRef="#ctx0" brushRef="#br0" timeOffset="28045.1223">20908 4798 1021 0,'-2'-7'437'0,"1"-4"-202"0,1 8-38 16,-3 13-57-16,-4 9-22 15,5 17-48-15,-4 3-9 16,8 9-23-16,5 0-10 15,-6-9-13-15,5-3-3 16,2-8-7-16,-6-9-13 16,1-10-58-16,-3-4-73 15</inkml:trace>
  <inkml:trace contextRef="#ctx0" brushRef="#br0" timeOffset="28214.6704">20849 4807 1187 0,'2'-5'312'0,"6"-5"-159"16,5 0-20-16,8 2-40 15,5 2-27-15,11 3-42 16,9 0-11-16,3-1-2 16,0 4-15-16,-3-2-154 15</inkml:trace>
  <inkml:trace contextRef="#ctx0" brushRef="#br0" timeOffset="28434.6355">20956 4954 1369 0,'1'1'236'15,"7"1"-66"-15,7-2-21 16,11-1-62-16,2-3-31 16,8-3-36-16,-2 0-12 15,-2-5-95-15,-2 1-194 16</inkml:trace>
  <inkml:trace contextRef="#ctx0" brushRef="#br0" timeOffset="28939.8299">21304 5055 930 0,'5'0'407'0,"4"-8"-246"16,1 0-59-16,-3-4-20 15,1 1 0-15,-5-5-3 0,-3 2 6 16,-10 3-4-16,-7-6-10 16,-7 14-19-16,-3 4-9 15,0 6-22-15,3 9-8 16,5 2-12-16,6-1-3 15,12 2-6-15,6-2 0 16,11-1-2-16,5-2-6 16,6-5-16-16,0-5-3 15,-1-6 6-15,-2-3 7 0,-13-8 22 16,-2-5 7-16,-2 11 23 16,-2-2 5-16,1 13 5 15,-1 3-6-15,0 4-24 16,1 5-5-16,0 0-3 15,-6 6 1-15,-6 1 1 16,-7-2 1-16,-9 0 2 16,-2-4 0-16,-4-10-5 15,-2-3-9-15,7-8-33 16,6-1-37-16</inkml:trace>
  <inkml:trace contextRef="#ctx0" brushRef="#br0" timeOffset="29256.22">21460 5197 1337 0,'0'-1'251'0,"7"1"-76"15,1 2-2-15,3 4-63 16,-3 1-25-16,4 6-34 16,4-3-18-16,1 6-18 15,3 4-8-15,-4-4-12 16,-2 1-23-16,-4-5-78 15,1-7-38-15</inkml:trace>
  <inkml:trace contextRef="#ctx0" brushRef="#br0" timeOffset="29480.6208">21607 5209 1091 0,'-4'0'391'16,"-4"-1"-198"-16,-2 2-64 16,4 2-5-16,-5 4-47 0,-3-1-15 15,1 9-14-15,-6 3-1 16,-2 2-14-16,8 3-9 16,-1-9-10-16,2-5-4 15,12-3-7-15,-2-6 2 16</inkml:trace>
  <inkml:trace contextRef="#ctx0" brushRef="#br0" timeOffset="82024.6804">1654 5390 1586 0,'-3'4'291'16,"10"8"-130"-16,12-3-27 16,24-4-34-16,15-2-10 15,27-6-41-15,6-2-16 16,10-1-18-16,-3-2-2 15,-28 1-33-15,-5 3-28 0,-25 1-96 16,-10 5-87-16</inkml:trace>
  <inkml:trace contextRef="#ctx0" brushRef="#br0" timeOffset="82196.219">2079 5438 1274 0,'-6'9'269'0,"-1"19"-104"15,5 5-7-15,4 7-23 16,3 5-15-16,2 4-33 16,3 2-18-16,-1-5-28 15,5-2-12-15,-5-12-6 16,-5-8-22-16,6-6-24 16</inkml:trace>
  <inkml:trace contextRef="#ctx0" brushRef="#br0" timeOffset="82517.549">2511 5688 1528 0,'-11'-4'309'15,"-13"-2"-53"-15,-6 1-108 16,-7 5-38-16,3 12-73 16,5 5-24-16,19 14-20 15,9 3-5-15,17 0 2 16,13 1 4-16,22-9 6 16,5-8 3-16,-1-17 5 15,-10-10 6-15,-20-13 6 16,-9-6 12-16,-16-4 12 15,-5-2-4-15,-14 1 3 16,-8-1-28-16</inkml:trace>
  <inkml:trace contextRef="#ctx0" brushRef="#br0" timeOffset="83056.5524">3645 5679 1398 0,'-13'-5'279'16,"-7"-8"-1"-16,-10 6-116 15,-2 1-28-15,6 7-79 16,5 11-28-16,10 8-33 16,11 9-5-16,4 7-2 0,6 0 3 15,18-1 9-15,-3-7 2 16,9-13 7-16,-2-8 4 15,-16-14 14-15,-6-3 8 16,-18-11 3-16,-11-1-5 16,-15 0-13-16,2-1-10 15,-2 2-55-15,7 4 182 16</inkml:trace>
  <inkml:trace contextRef="#ctx0" brushRef="#br0" timeOffset="83477.655">3785 5658 1544 0,'-1'-1'276'0,"0"1"-120"16,-1 2-37-16,0-2-54 16,1 0-22-16,1 17-16 15,7 36-6-15,6-26-8 16,2 2-5-16,6-6 0 15,7-4 3-15,6-11 3 16,-3-8 5-16,-1-12 2 16,-13-5 1-16,-8-7 0 15,2-1-4-15,-11 0-6 16,2 2-2-16,-11 8-6 16,-3 3-3-16,-4 10-6 15,2 3-3-15,9 10-4 0,2 5-1 16,13 3 4-16,3 3 4 15,10-1 4-15,-3-2 4 16,7-3 15-16,-2-5 8 16,0-4 21-16,2-5 5 15,-11-6 8-15,-4-4-4 16,-7-7-17-16,1-1-8 16,-1-3-41-16,-3-2-38 0,-3 0-95 15,-4-1-83-15</inkml:trace>
  <inkml:trace contextRef="#ctx0" brushRef="#br0" timeOffset="83581.5085">4072 5530 1245 0,'-11'-11'352'16,"-5"-9"-43"-16,2 9-90 15,5 3-41-15,3 5-110 16,6 10-37-16,2 7-26 16,4 0 70-16</inkml:trace>
  <inkml:trace contextRef="#ctx0" brushRef="#br0" timeOffset="83836.0531">4295 5580 1681 0,'-4'4'369'0,"0"11"-190"0,-2 12-57 15,8 18-64-15,6 13-6 16,7 26-23-16,7 5-7 16,-1 2-9-16,1-4-1 15,-6-23 1-15,-4-10-6 16,-10-16-23-16,-2-9-16 0,-6-15 7 16,0-11-211-16</inkml:trace>
  <inkml:trace contextRef="#ctx0" brushRef="#br0" timeOffset="83992.0328">4386 5852 1588 0,'6'-5'308'0,"12"0"-145"16,1-1-65-16,4 4-67 15,3 3-14-15,-4 2 2 16,9 6 130-16</inkml:trace>
  <inkml:trace contextRef="#ctx0" brushRef="#br0" timeOffset="84245.8277">4977 5686 1597 0,'-8'11'364'0,"-6"4"-94"15,-11 5-109-15,-11-1-38 16,-4-5-58-16,1-1-19 15,-4-12-26-15,17-1-6 16,0-16-18-16,7-2-7 0,14-4-7 16,-2-1-3-16,12 8 5 15,2 3 2-15,6 9-9 16,8 4 0-16,9 13 2 16,8 5 6-16,6 8 9 15,-1 4 5-15,-13 0 3 16,-2 0 31-16,-6-2-210 15</inkml:trace>
  <inkml:trace contextRef="#ctx0" brushRef="#br0" timeOffset="84690.8835">5835 5642 1477 0,'-2'1'270'16,"-1"4"-28"-16,-2 12-129 16,5 14-35-16,-2 12-40 15,5 7-11-15,5 7 9 16,0-5 0-16</inkml:trace>
  <inkml:trace contextRef="#ctx0" brushRef="#br0" timeOffset="84998.1029">6170 5673 1529 0,'-8'-8'290'15,"-11"-8"-68"-15,-4 1-59 16,1 12-92-16,1 3-26 15,3 12-38-15,4 10-8 0,9 6-5 16,4 2-3-16,16 7 4 16,10-4 2-16,8-7 3 15,5-3 3-15,-4-16 2 16,-3-6 4-16,-9-7 7 16,-10-7 3-16,-19 1 0 15,-11-2-2-15,-24-2-11 16,-4 3 4-16,4 1 388 15</inkml:trace>
  <inkml:trace contextRef="#ctx0" brushRef="#br0" timeOffset="85332.7039">6523 5646 1563 0,'-12'-4'316'0,"-13"0"-110"0,-7 1-50 16,8 14-95-16,3 5-31 15,0 7-27-15,17 6-3 16,6-1-5-16,5 2 4 15,15-7 4-15,0-4 13 0,5-14 22 16,-2-8 9-16,-1-11 9 16,-3-4-4-16,-14-9-13 15,-1 4-4-15,-10 0-18 16,-7 4-3-16,2 8-50 16,0 3-20-16</inkml:trace>
  <inkml:trace contextRef="#ctx0" brushRef="#br0" timeOffset="85638.1286">6663 5805 1521 0,'7'3'291'0,"11"5"-55"16,7 0-48-16,4-5-93 15,5-3-24-15,-5-6-27 0,3-3-8 16,-11-8-8-16,-9-2-5 15,1-3-6-15,-13-2-2 16,-1 0-5-16,1 3-4 16,-19 1-6-16,3 5-5 15,-10 8-7-15,-5 6-1 16,8 13 0-16,1 7 1 16,9 9 2-16,5 1 0 15,6 12 2-15,2 9 1 0,10 9 3 16,4 7 1-16,1-1 4 15,-1-6 21-15,-7-10 363 16</inkml:trace>
  <inkml:trace contextRef="#ctx0" brushRef="#br0" timeOffset="86143.2452">7081 5828 1243 0,'0'2'273'0,"5"3"-129"16,5 0-18 0,8 1-23-16,7-2-3 0,5-9-27 15,2-3-16-15,6-8-19 16,-9-5-10-16,-2 0-9 15,-12-2-3-15,-18 0-3 16,-6 1-1-16,-20 0-7 16,-3 4-4-16,-5 10 0 15,8 3-2-15,4 12-3 16,2 7 0-16,11 9 1 16,1 8 1-16,11 14 2 15,7 8 0-15,5 9 0 16,2 0 0-16,-1-7 3 15,-3-9 1-15,4-10 8 16,-1-4 416-16</inkml:trace>
  <inkml:trace contextRef="#ctx0" brushRef="#br0" timeOffset="86441.4442">7624 5739 1377 0,'-7'-9'257'0,"-1"-6"-30"16,-8 3-78-16,-3 4-24 0,-7 2-33 15,-3 3-19-15,1 4-34 16,-1 1-16-16,4 9-23 15,9-1-4-15,13 6-1 16,3 2-1-16,11-1 2 16,1 1 1-16,8-8 3 15,5-1 11-15,8-7-35 16,5-2-11-16</inkml:trace>
  <inkml:trace contextRef="#ctx0" brushRef="#br0" timeOffset="86756.637">7770 5741 1678 0,'8'4'364'0,"2"4"-210"0,4 7-39 16,-6 6-53-16,0 2-13 16,-1 3-13-16,-3-5-3 15,-6-7-8-15,-2-5-3 16,1-9 0-16,-5-6 0 15,2-12-8-15,1-5-9 16,3-7-19-16,2-3-11 16,5-2-25-16,8 1-5 15,2 3 6-15,7 6 5 16,3 12 24-16,2 8 10 0,0 15 14 16,-1 7 15-16,-3 11 26 15,-5 3 7-15,-6 3-3 16,-3 2-10-16,-3 2-10 15,-5-7 3-15</inkml:trace>
  <inkml:trace contextRef="#ctx0" brushRef="#br0" timeOffset="87414.9315">8455 5613 1345 0,'-11'-1'265'0,"-18"-9"-51"15,-2 1-41 1,9 14-111-16,1-1-33 0,12 7-25 16,2 5-3-16,8-2 1 15,6 5 1-15,6-4 3 16,5 3 0-16,3-9 1 15,-1-3 1-15,2-1 1 16,-3-6-1-16,-8-2 0 16,-6 1-1-16,-9-3-4 15,-9 1-3-15,-7 3-2 16,-6 1 1-16,1 3 1 16,0 9 0-16,12 1 0 15,2 2 1-15,4 3-2 16,5-2 3-16,5 1 15 15,9-2 6-15,13 1 15 16,8-3 3-16,6-11-9 0,-1-2-5 16,1-9-6-16,-1-5-4 15,-8-3-4-15,1 1-1 16,-8-2-3-16,-4 4-3 16,-8 4 0-16,-5 2-3 15,-7 9 1-15,0 3 1 16,-2 9 0-16,3-1 1 15,2 7-4-15,0-2-1 16,1 1 2-16,2 0-20 16,0-7-60-16,-2-2-48 0</inkml:trace>
  <inkml:trace contextRef="#ctx0" brushRef="#br0" timeOffset="87557.915">8635 5342 1845 0,'-7'-7'485'0,"-1"-2"-306"16,3 8-83-16,5 11-87 15,5 14 0-15,7 11 195 16</inkml:trace>
  <inkml:trace contextRef="#ctx0" brushRef="#br0" timeOffset="88154.6503">9467 5688 1462 0,'9'0'233'0,"12"3"-73"16,4 8-52-16,-2 9-66 16,-6 4-7-16,-13 9-9 15,-9 2-4-15,-10 1-4 16,1-6-3-16,5-13-3 15,4-7-3-15,11-24-14 0,6-4-7 16,11-18-7-16,3-3 1 16,4 1 8-16,-1 1 4 15,-4 8 3-15,-7 3 1 16,-13 12 2-16,-5 5-2 16,-14 11 10-16,-3 10 7 15,0 8 7-15,2 6 3 16,8 3-10-16,7 3-8 0,11 1-7 15,8 2 0-15,10-4-2 16,7-5-26-16,4-8-101 16</inkml:trace>
  <inkml:trace contextRef="#ctx0" brushRef="#br0" timeOffset="88543.6981">10095 5747 1371 0,'1'-1'263'16,"4"1"-30"-16,-11 8-71 15,-8 3-38-15,-8 10-45 16,-4-1-20-16,-8 2-29 16,1-6-8-16,4-10-9 15,2-6-2-15,14-15-3 16,4-4-5-16,9-5-13 16,6-3-3-16,9 7-2 15,1 2 1-15,7 8 6 0,-1 4 0 16,0 9-2-1,2 5 2-15,-3 10 7 0,0 7 5 16,-5 5 15-16,1 4 5 16,5-2 1-16,-1-10-2 15,8-12-4-15,0-7 0 16,-5-16-2-16,-1-4 1 16,-7-9-1-16,-3-4-2 15,1-1-4-15,-9 3-2 16,-5 6 5-16,2 5 6 0,-6 14 1 15,8 12 2-15,1 11-12 16,0 7-6-16,9 14-2 16,-6-4-2-16,7 2 357 15</inkml:trace>
  <inkml:trace contextRef="#ctx0" brushRef="#br0" timeOffset="89037.4685">11464 5646 1399 0,'-19'2'259'16,"-17"3"-45"-16,2 7-72 16,2 5-42-16,9 10-58 15,12 4-17-15,11 6-12 16,4 0 1-16,16-2 9 16,7-4 2-16,9-16 4 15,5-11 1-15,-4-11 3 16,-7-8 1-16,-17-11-5 15,-8-1-2-15,-19 0-12 16,-11-2-7-16,-10 6-19 16,-5 2-19-16,12 3-266 15</inkml:trace>
  <inkml:trace contextRef="#ctx0" brushRef="#br0" timeOffset="89184.3602">11565 5655 1483 0,'25'0'254'15,"24"-5"-69"-15,2 5-48 16,-6 0-71-16,-9-1-15 16,-1 2-27-16,-8-2-7 15,-4-4-28-15,-2 0-43 16</inkml:trace>
  <inkml:trace contextRef="#ctx0" brushRef="#br0" timeOffset="89334.1899">11754 5700 1363 0,'0'12'291'0,"3"10"24"0,1 8-135 15,0 3-45-15,3 1-67 16,-4-6-24-16,5-4-26 16,3-11 11-16</inkml:trace>
  <inkml:trace contextRef="#ctx0" brushRef="#br0" timeOffset="89661.081">12190 5774 1311 0,'4'-5'256'15,"-1"-5"-96"-15,-7-3-12 16,-4-3-30-16,-4 1-4 16,-9 0 1-16,0 3-8 15,-6 10-32-15,-5 2-23 16,7 11-26-16,2 7-12 0,6 1-13 16,2 3 0-16,13-2 9 15,6-4 6-15,8-3 21 16,9-5 19-16,-2-8 3 15,0-4-3-15,3-6-18 16,-2-3-18-16,3 4-44 16,-3 3 73-16</inkml:trace>
  <inkml:trace contextRef="#ctx0" brushRef="#br0" timeOffset="89951.651">12256 5687 1510 0,'4'-3'256'0,"6"-3"-103"15,-2 5-36-15,-3 4-73 0,8 8-19 16,-3 6-15-16,-3 1 0 16,4 5 0-16,-7-1 0 15,5 0-1-15,5 1-2 16,2-2 19-16,6-6 11 15,0-7 8-15,0-2 2 16,0-10-8-16,1-3-5 16,-6-10-3-16,-3-8 1 15,-9-4-7-15,-7-2-6 0,-8 1-7 16,-5 4-9-16,1 8 375 16</inkml:trace>
  <inkml:trace contextRef="#ctx0" brushRef="#br0" timeOffset="90426.7082">12683 5715 1482 0,'0'0'248'0,"14"7"-79"15,7 7-23-15,5 14-59 16,3 7 3-16,-9 5 0 15,-15-2 0-15,-9-4-12 16,-8-7-10-16,-3-13-22 16,3-11-7-16,-2-18-17 15,8-10 203-15</inkml:trace>
  <inkml:trace contextRef="#ctx0" brushRef="#br0" timeOffset="90923.4489">13872 5707 1469 0,'-18'-4'265'15,"-16"-4"-50"-15,-3 9-102 16,0 4-37-16,7 9-49 15,12 7-12-15,8 6-5 16,11 12 2-16,16 2 11 16,2 1 3-16,10-10 8 15,3-7-1-15,-2-17-2 16,-5-12-1-16,-9-15 1 16,-6-12-2-16,-12-13-5 15,-4-6-5-15,-6-8-8 16,-5-6-1-16,2-11-6 15,2-7-2-15,9-5-3 0,8 3-5 16,15 21-6-16,6 17-8 16,9 30-27-16,0 7-18 15,3 16-71-15</inkml:trace>
  <inkml:trace contextRef="#ctx0" brushRef="#br0" timeOffset="91222.008">14053 5661 1476 0,'3'5'255'0,"1"3"-55"15,-1 5-48-15,3 8-50 16,-2-2-15-16,6 7-14 15,2 0-4-15,3-3-3 16,3-3-1-16,0-13 3 16,-3-7-4-16,-2-14-12 15,-3-3-7-15,-3-4-17 16,0-1-9-16,-2 5-18 16,-7-4-22-16,1 6-41 15,0 1 10-15</inkml:trace>
  <inkml:trace contextRef="#ctx0" brushRef="#br0" timeOffset="91493.2838">14314 5765 736 0,'4'11'466'0,"4"5"-203"16,5 7-195-16,6 4-24 15,9-4-15-15,2 0 9 0,1-9 37 16,-3-6 22-16,-5-11 50 16,-3-6-4-16,-6-6-11 15,0-5-16-15,-14-6-37 16,-3-4-9-16,-16-1-4 16,-8 0 1-16,-7 8-19 15,1 7-13-15,0 11-27 16,5 6 0-16,4 11 290 15</inkml:trace>
  <inkml:trace contextRef="#ctx0" brushRef="#br0" timeOffset="92392.8432">2208 6621 1447 0,'-8'20'229'16,"-12"23"-61"-16,3 8-18 0,-15 1-55 15,3-2-21-15,-1-8-40 16,-5-14-11-16,8-18-5 15,3-10-2-15,3-22-8 16,6-5-2-16,11-11-9 16,4-3-2-16,12 4-1 15,10 5 0-15,0 11 9 16,4 6 5-16,-2 12 18 16,-6 4 11-16,4 15 4 15,0 6-3-15,2 13-12 16,0 4-9-16,1 4-5 15,-4-1 4-15,1-11-61 16,1-5 428-16</inkml:trace>
  <inkml:trace contextRef="#ctx0" brushRef="#br0" timeOffset="92545.2088">2084 6364 1730 0,'-4'-4'409'16,"5"1"-217"-16,3 3-99 16,-4 0-68-16,16 8-12 15</inkml:trace>
  <inkml:trace contextRef="#ctx0" brushRef="#br0" timeOffset="93097.9939">2391 6344 1363 0,'7'0'219'0,"14"-1"-85"15,10 1-57-15,12-2-42 16,8-2-10-16,-3-3-17 16,-2-1-1-16,-14 0-13 15,-13-1-24-15,-16 2-36 0,-5 3 1 16,-12 4 11-16,-2 2 23 16,-5 5 35-16,2 1 1 15,6 4 14-15,5 5 15 16,8 7 4-16,6 2 1 15,10 11-6-15,-2-2-9 16,1-8 7-16,-2 0 1 16,-6-12 5-16,0 0-2 15,-1-1-5-15,-4-4-2 0,-4-6-7 16,-3-5-3-16,-1-6-5 16,1 3-5-16,3 4-7 15,3 7-1-15,8 13 1 16,0 6 3-16,9 11 12 15,-1 7 0-15,-5 7 47 16,-2 3 20-16,-14 1 11 16,-10 2 11-16,-12-11-24 15,1-4-13-15,-7-21-9 16,2-11-11-16,9-12-23 16,-3-10-6-16,14-7-29 15,8-5-18-15</inkml:trace>
  <inkml:trace contextRef="#ctx0" brushRef="#br0" timeOffset="93716.027">3188 6872 1205 0,'0'-6'317'16,"-1"-5"-141"-16,-6-2-38 15,-2 1 3-15,-9-2-26 16,-5 0 8-16,-9 1-16 16,2-1-17-16,1 6-30 15,6 7-15-15,1 6-36 16,3 9-8-16,8 10-10 16,1 2-2-16,23 7 2 15,3-2 3-15,9-6 4 16,7-3 2-16,0-15 4 15,-2-6 4-15,-2-8-21 16,-5-9-24-16,-4-2-92 0,-3-4-35 16,-4-1 18-16,-2-2 24 15,-3 0 79-15,-4-1 27 16,0 1 29-16,0 6 24 16,-1 7 44-16,2 8 17 15,0 8 7-15,1 8-10 16,4 12-37-16,2 5-14 15,4 9-12-15,1 0-7 16,0-6-3-16,4-2 11 0,-1-17 23 16,0-10 15-16,4-10 9 15,-4-11-13-15,-3-10-29 16,2 1-13-16,-6-9-10 16,-4 2-11-16,5 8-142 15</inkml:trace>
  <inkml:trace contextRef="#ctx0" brushRef="#br0" timeOffset="94399.6376">3868 6705 1367 0,'-12'-1'221'0,"-15"-4"-92"16,-2 5-25-16,6 4-42 15,2 2-23-15,8 2-30 16,3 2-7-16,7 2-7 16,3-3 0-16,7 0 1 15,0-1 0-15,10-6 4 16,3-1 0-16,1-2-13 15,4 1-4-15,-16 0-4 16,-6 6 0-16,-12 4 14 16,-8 2 5-16,-5 4 2 15,0 1 1-15,5 4 6 16,3-2 5-16,8 0 11 16,6-1 1-16,4-7-4 15,3-3-2-15,8-8 6 16,2-4 10-16,7-9 14 15,0-4 6-15,4-3 0 0,0-1-7 16,0 0-16-16,7 5-6 16,1 7-3-16,1 1-3 15,-2 13 9-15,-5 2-2 16,-4 8-1-16,-7 4-1 16,-9 3 19-16,-7 1 12 15,-12-2 17-15,-11 2 14 16,-9-5-24-16,-1 1-13 15,-1-3-26-15,2-3-11 0,6-3-15 16,5-4 117-16</inkml:trace>
  <inkml:trace contextRef="#ctx0" brushRef="#br0" timeOffset="105083.4271">4558 7005 1506 0,'1'-2'299'0,"0"-3"-35"0,0-1-69 16,-1 5-56-16</inkml:trace>
  <inkml:trace contextRef="#ctx0" brushRef="#br0" timeOffset="108485.2525">1855 7893 1258 0,'-9'-6'312'15,"-2"-6"-80"-15,-1 5-54 16,0 0-24-16,-1 2-40 15,0 2-27-15,-5 4-43 16,0 4-14-16,9 7-21 16,1 3-7-16,8 5-5 15,7 6-4-15,9 0 1 16,4-2 1-16,2-5 4 16,-2-8 1-16,2-7 3 15,-1-5 3-15,-1-8 6 16,-1-2 3-16,-13-10 26 15,-5 1 9-15,-9-3 17 16,-12-4 8-16,-4 4-14 16,-6 2-9-16,-3 10-18 15,0 4-11-15,5 14-16 0,1 4-7 16,16 10-7-16,3-1-2 16,10 0-1-16,8 3 1 15,9-3 0-15,7-3 0 16,2-4 1-16,3-7 1 15,0-7 0-15,-1-3 0 16,-2-7 6-16,-9-8 0 16,-8 1 5-16,-9-3 3 0,-12 3 2 15,-8 4 1-15,-8 2 0 16,-2 6 2-16,2 6-1 16,0 4-2-16,7 9-6 15,-1-2-4-15,12 5-6 16,8 5-2-16,9-1 1 15,7 0 0-15,4-5 1 16,4-3 1-16,0-12 2 16,-3-1 2-16,-1-6 4 15,-10-2 5-15,-11-5 4 16,-5 0 0-16,-10 0 2 16,-5-3-3-16,10 6-4 15,-1 2-2-15,11 1 5 16,2 3 1-16</inkml:trace>
  <inkml:trace contextRef="#ctx0" brushRef="#br0" timeOffset="108926.4013">2350 7812 1598 0,'4'0'335'16,"8"-1"-112"-16,20 17-123 15,13 11-49-15,8 14-22 16,0 3-8-16,-8 10-8 16,-11-3 4-16,-4-4-49 0,-6-9-49 15,-4-20-214-15</inkml:trace>
  <inkml:trace contextRef="#ctx0" brushRef="#br0" timeOffset="109100.2626">2760 7808 1546 0,'-12'0'353'0,"-8"4"-41"16,-9 15-109-16,-1 10-50 0,-7 12-71 15,-5 5-27-15,0 1-35 16,-5-2-10-16,10 1-13 16,7-9-31-16,15-9-90 15,15-4-37-15</inkml:trace>
  <inkml:trace contextRef="#ctx0" brushRef="#br0" timeOffset="109280.5102">2789 8053 1498 0,'13'-1'292'0,"20"-3"-24"15,9 3-101-15,14 3-113 0,-5 2 5 16,-11 4-104-16,-4-1 65 16</inkml:trace>
  <inkml:trace contextRef="#ctx0" brushRef="#br0" timeOffset="109609.6299">3578 7949 1429 0,'2'7'262'0,"-4"6"-9"15,1 9-44-15,-14 4-69 16,-12 1-28-16,-3 8-45 16,-11-4-18-16,-4-1-28 15,4-2-6-15,-3-20-7 16,11-4-4-16,9-10-10 15,3-9-4-15,11-1-9 16,0-5-1-16,14 0 1 16,5 2 2-16,8 4 5 15,9 2 5-15,5 11 7 16,3 4 2-16,6 15 7 16,-5 6 1-16,-7 7-4 15,-5 5 2-15,-8-3-9 16,-4-1-26-16</inkml:trace>
  <inkml:trace contextRef="#ctx0" brushRef="#br0" timeOffset="109759.7121">3357 7692 1747 0,'-1'3'412'16,"1"10"-226"-16,6 10-110 0,4 17 41 15,5 8-461-15</inkml:trace>
  <inkml:trace contextRef="#ctx0" brushRef="#br0" timeOffset="110451.3257">3703 7597 1535 0,'2'0'266'15,"9"2"-97"-15,3-2-62 16,17 4-38-16,9 0-7 16,16-4-16-16,6 2-8 0,-4-8-14 15,-12 3-6 1,-17-3-9-16,-12-4-12 0,-15 1-23 15,-5-2-9-15,-15-1 0 16,-4 3 9-16,-6 5 16 16,1 0 4-16,3 6-6 15,7 5-4-15,10 8-6 16,7 5-1-16,14 3 9 16,6 2 4-16,9-3 9 15,-4-3 1-15,-4-7 1 16,-7-2 3-16,-8-5 2 15,-6 2 3-15,-8-3-3 16,-8-3 0-16,-6 0-5 16,-5 1-2-16,6 5-5 15,13 7-4-15,7 14-5 16,8 8 1-16,12 18 3 0,-3 3 2 16,6 7 5-16,2-2-2 15,-11-11 27-15,-9-3 22 16,-11-10 40-16,-8-4 14 15,-10-8-16-15,-7-6-17 16,-16-14-31-16,-4-8-9 16,1-13-13-16,11-1-7 15,22-2-41-15,9 1-36 16,17 3-103-16,8 0-51 16</inkml:trace>
  <inkml:trace contextRef="#ctx0" brushRef="#br0" timeOffset="110895.8602">4287 8143 1220 0,'7'-11'319'16,"5"-7"-119"-16,-4-1-50 16,-2 0-13-16,-4 2-33 15,-2-1-3-15,-9 0-23 16,-5 1-7-16,-9-2-27 15,-2 9-12-15,1 13-22 16,1 9-9-16,7 11-8 16,3 4-5-16,12 5 3 15,4 2 1-15,13-6 3 16,2-5 0-16,6-10 2 0,2-8-2 16,0-7 0-16,1-7 1 15,-2-5 1-15,-4-6 3 16,0 0 4-16,-1 2 0 15,-10 0 1-15,-1 7 2 16,2 11 6-16,-5 0 1 16,4 12-1-16,-2 1-1 15,2 1-7-15,2 2-1 16,-2 1-1-16,5 1 0 0,-3-3 1 16,-2-4 2-16,3-11 18 15,-4-5 8-15,-1-13 8 16,0-3-1-16,7-3-20 15,-4-6-5-15,5 6 51 16,2 2-234-16</inkml:trace>
  <inkml:trace contextRef="#ctx0" brushRef="#br0" timeOffset="111560.5535">5068 8031 1398 0,'-10'11'259'15,"-10"6"-39"-15,-8 6-73 16,-6 8-37-16,-10-2-52 15,-1 1-23-15,0-12-16 16,3-6-2-16,8-14-6 16,9-6 0-16,10-10-5 15,6-9-5-15,8-2-5 16,3 0-1-16,12 3-4 16,6 8 4-16,12 7 10 15,1 10 2-15,2 9 15 16,-5 6 4-16,-5 10-2 15,-2 1 1-15,-5 1-11 16,2-2-5-16,3-4-3 16,0-4-1-16,-1-14 2 15,1-4-4-15,-6-14-7 0,5 0-4 16,-1-7-2 0,0 1 3-16,2 2 6 0,-5-2 0 15,1 7-1-15,2 1 0 16,3 14-1-16,-1 3 3 15,-2 13 8-15,-5 3 10 16,-12 5 10-16,-5 2 5 0,-12-3-1 16,-2-1-7-16,-5-8-6 15,2-1-20-15,3-13 373 16</inkml:trace>
  <inkml:trace contextRef="#ctx0" brushRef="#br0" timeOffset="111781.9663">5716 7985 1524 0,'1'1'369'16,"2"-1"91"-16,0-1-313 15,-3 1-52-15,0-1-67 16,0-1-9-16,0 1-26 16,0 0 147-16</inkml:trace>
  <inkml:trace contextRef="#ctx0" brushRef="#br0" timeOffset="111935.0673">5744 8189 1679 0,'0'0'417'0,"-1"-4"-132"15,1 1-143-15,0 3 258 16</inkml:trace>
  <inkml:trace contextRef="#ctx0" brushRef="#br0" timeOffset="112784.2154">7005 7659 1094 0,'1'-6'354'0,"4"-2"-219"16,-9-3 7-16,-14 4 7 15,-6 4-8-15,-23 2-41 0,-13-4-11 16,-12 5-43-16,1 0-16 16,8-4-18-16,14 2-8 15,17 2-6-15,7-1-5 16,17 7-7-16,11 7-4 16,21 3 3-16,8 5 2 15,19 0 9-15,6 3 4 16,6-3 6-16,-1 2 2 15,-14 4 2-15,-12 0 1 0,-24 1-2 16,-12 5-2-16,-27 0-1 16,-13 2-1-16,-16 4-5 15,-7-2-1-15,3-2-2 16,8 1 0-16,15-8 2 16,11-3 0-16,22-3 6 15,11-1 8-15,20-5 10 16,13-2 2-16,23-6-4 15,9-2-6-15,3-4-5 16,-2 0-3-16,-14-1-57 16,-7-1-99-16</inkml:trace>
  <inkml:trace contextRef="#ctx0" brushRef="#br0" timeOffset="113052.5406">7271 7638 1521 0,'0'0'257'16,"-3"7"-101"-16,4 11-22 15,1 27-54-15,1 14 5 16,-2 20-5-16,0 8-7 0,1-6-26 15,1-6-8-15,0-20-22 16,-3-15-5-16,2-19-1 16,5-11-9-16,-4-13-62 15,1-6-31-15</inkml:trace>
  <inkml:trace contextRef="#ctx0" brushRef="#br0" timeOffset="113220.3746">7208 7669 1582 0,'20'0'277'0,"26"-1"-165"16,9 1-35-16,11 2-34 16,4 4-14-16,-10 2-2 15,7 2-25-15</inkml:trace>
  <inkml:trace contextRef="#ctx0" brushRef="#br0" timeOffset="113443.9836">7240 8053 1603 0,'12'2'333'16,"5"0"-122"-16,21 4-116 15,9 0-24-15,11-1-32 16,1-2 1-16</inkml:trace>
  <inkml:trace contextRef="#ctx0" brushRef="#br0" timeOffset="113675.7476">7586 8178 1509 0,'7'7'270'0,"13"10"-67"0,6 4-65 15,9 6-67-15,-3 3-22 16,-3 2-11-16,-3 3-37 16,-8-11-138-16,-3-7-240 15</inkml:trace>
  <inkml:trace contextRef="#ctx0" brushRef="#br0" timeOffset="113803.4058">7820 8196 1652 0,'-15'8'382'0,"-18"14"-155"16,-5 4-68-16,-5 8-97 16,0 4-26-16,9 1-3 15,2-2 128-15</inkml:trace>
  <inkml:trace contextRef="#ctx0" brushRef="#br0" timeOffset="114314.8699">7266 7474 1445 0,'-5'0'246'16,"-1"5"-50"-16,19-5-86 15,18 9-37-15,19-2-44 16,5-4-9-16,11 4-13 16,-4-6-13-16,3-1-45 15,-3 1-47-15,-13-4-76 16,-8-3-1-16,-18-1 35 16,-9-3-3-16,-13-5 116 15,-6-3 115-15,-5 0 48 16,1 1 14-16,1 7 26 15,2 6-2-15,5 9-44 16,1 6-17-16,2 9-50 16,6 6-15-16,-1 0-21 15,-2-1-6-15,0 0 44 16,-5-6 10-16</inkml:trace>
  <inkml:trace contextRef="#ctx0" brushRef="#br0" timeOffset="114687.873">8158 7910 1380 0,'5'0'247'0,"13"0"-31"16,16 4-36-16,13-4-74 0,8 0-23 16,-2-2-53-16,-4-4-12 15,-3 5-12-15,-7-2-45 16</inkml:trace>
  <inkml:trace contextRef="#ctx0" brushRef="#br0" timeOffset="114871.432">8238 8067 1421 0,'0'-2'210'0,"10"2"-66"16,13-1-26-16,14 0-38 16,6 2-13-16,8-1-38 15,0-3-5-15,1 3-52 16,1-2-267-16</inkml:trace>
  <inkml:trace contextRef="#ctx0" brushRef="#br0" timeOffset="115179.1362">9031 7820 1478 0,'-11'-9'252'0,"-15"-12"-60"15,-8 2-26-15,2 6-60 16,-1 3-20-16,0 10-41 16,7 8-19-16,-2 11-16 0,5 5-9 15,2 15-5-15,6 10 3 16,18 10 1-16,7-1 1 16,21-5 3-16,0-13 0 15,13-17 4-15,5-7 1 16,4-19 4-16,3-8 2 15,-11-17 2-15,-7-9 2 0,-19-10 0 16,-12-2 1-16,-26-8-3 16,-13-1-3-16,-12 13-9 15,-2 10 24-15</inkml:trace>
  <inkml:trace contextRef="#ctx0" brushRef="#br0" timeOffset="117424.5817">9658 7872 1079 0,'-5'0'420'0,"2"3"-167"16,7 3-61-16,25 0-98 15,10 0-24-15,20-6-14 16,10 0-16-16,11-3-26 16,2-1 8-16,-1 0-74 15,-10 2-81-15</inkml:trace>
  <inkml:trace contextRef="#ctx0" brushRef="#br0" timeOffset="117660.9466">9774 8019 1233 0,'-9'0'279'0,"-8"2"-128"16,8-2-17-16,17 0-27 15,12 0-11-15,18-2-36 16,9-2-7-16,16 0-8 15,0 1-6-15,7 3-18 16,0 0-3-16,-16 2-56 16,-3-3-70-16</inkml:trace>
  <inkml:trace contextRef="#ctx0" brushRef="#br0" timeOffset="117811.6428">10262 7816 1453 0,'7'5'216'0,"8"10"-81"16,5 5-19-16,-1 8-28 16,2 11-13-16,-14-3-24 0,-7 5-4 15,-16-11-45-15,-10-6-30 16</inkml:trace>
  <inkml:trace contextRef="#ctx0" brushRef="#br0" timeOffset="118148.9459">9811 7830 1452 0,'-8'1'233'0,"-23"4"-57"16,-2 7-16-16,-5 11-52 15,-4 2-13-15,17 15-38 16,5-3-5-16,24 5-8 15,11-2-3-15,23-6-13 16,10-6 9-16,10-9-437 0</inkml:trace>
  <inkml:trace contextRef="#ctx0" brushRef="#br0" timeOffset="121656.8218">18450 5500 1395 0,'2'-3'238'16,"0"4"-57"-16,-9 4-6 16,-12 14-50-16,-12 7-10 15,-18 5-34-15,-4 7-24 16,-6 1-31-16,6 2-14 15,13-1-7-15,9-5-1 0,15-5-35 16,2-3-41-16,10-7-148 16</inkml:trace>
  <inkml:trace contextRef="#ctx0" brushRef="#br0" timeOffset="122009.4218">18549 5632 1316 0,'-4'-4'264'0,"-11"1"-67"16,-2 1-18-16,-8 5-59 16,-9 6-16-16,-1 9-46 15,-6 5-14-15,-8 3-24 0,1 5-6 16,5 5-5-16,0 3-4 15,11 7-3-15,2-5 0 16,12-6 0-16,2-7 1 16,6-18 2-16,3 2 0 15,1-13 4-15,6 0 1 16,0-1 0-16,0 1-2 16,0 1-3-16,0 0 1 15,0-1 2-15,0 0 1 0,0 0-1 16,0 0 5-16,0 0-3 15,0-1 122-15</inkml:trace>
  <inkml:trace contextRef="#ctx0" brushRef="#br0" timeOffset="122809.1454">19522 6146 1096 0,'-1'0'382'0,"1"1"-207"0,-6 3-37 16,5-4 8-16,0 0-21 15,-22 10-2-15,-37 50-29 16,17-29-28-16,0 8-37 15,2 3-12-15,5-2-9 16,7 0-3-16,9-6-2 16,7-6 2-16,6-10-50 15,3-7-42-15,6-7-169 16</inkml:trace>
  <inkml:trace contextRef="#ctx0" brushRef="#br0" timeOffset="123092.2815">19575 6235 1300 0,'-4'-5'251'0,"-1"-3"-106"16,-7 3-70-16,1 2-7 15,-8 3-3-15,-2 0-6 16,-2 10-17-16,-1 4-12 16,0 13-21-16,2 6-5 15,-1 11-4-15,-1 6 0 0,2-3 0 16,0-6 0-16,10-5 2 16,2-9 12-16,7-10 38 15</inkml:trace>
  <inkml:trace contextRef="#ctx0" brushRef="#br0" timeOffset="133750.3616">10663 8283 1389 0,'11'4'224'0,"19"2"-70"16,1-4-9-16,1-8-41 15,-1-8-12-15,-2-10-7 16,-6-5 0-16,-7-12 0 16,-8-8-8-16,-9-9-23 15,0-6-12-15,-4-9-22 16,6 0-6-16,11-5-13 16,3 2-2-16,17 12-5 15,4 8-9-15,-3 15-47 16,3 8-38-16,-4 15-139 15,-6 7-141-15</inkml:trace>
  <inkml:trace contextRef="#ctx0" brushRef="#br0" timeOffset="133949.3317">10742 7958 1370 0,'8'0'286'16,"7"-1"58"-16,22 3-206 15,9 2-25-15,14-2-44 16,4 2-36-16</inkml:trace>
  <inkml:trace contextRef="#ctx0" brushRef="#br0" timeOffset="134543.187">11287 8121 1289 0,'-12'0'292'15,"-10"-1"-80"-15,-4-2-60 16,3 9-36-16,0 2-52 16,3 4-18-16,5 4-29 15,4-1-6-15,11 2-6 16,7 0 2-16,12 2 7 16,5-3 2-16,-2 2 5 15,6 4 2-15,-12 1 14 16,-9 2 14-16,-10-1 23 0,-16-3 3 15,-18-11-8-15,-7-5-14 16,-2-15-31-16,3-9-15 16,17-14-58-16,14 0-28 15</inkml:trace>
  <inkml:trace contextRef="#ctx0" brushRef="#br0" timeOffset="135134.287">10904 7302 1447 0,'0'-3'231'0,"7"2"-58"16,15 2-58-16,8 2-30 16,18 2-27-16,8-1-13 0,4-1-23 15,1-1-6-15,-7-2-4 16,-7 0-1-16,-16-3-27 15,-8-2-23-15,-16-4-17 16,-8-3 2-16,-10 1 23 16,-2-3 18-16,-2 2 13 15,1 3 2-15,10 6 13 16,-2 3 7-16,15 9 15 16,-2-1 7-16,8 7 5 15,2 2 3-15,-9 1 8 16,3 3-6-16,-11-6 0 15,-3 2-23-15,1-7-64 16</inkml:trace>
  <inkml:trace contextRef="#ctx0" brushRef="#br0" timeOffset="135622.589">11738 7806 1443 0,'-4'-1'244'0,"5"-4"-53"16,1 5-9-16,-2 0-53 15,0 0-25-15,0 23-37 0,6 41-14 16,-4-24-25-16,6 9-9 16,0-3-10-16,-5-5-4 15,4-6-14-15,-7-12-19 16,0-9-66-16,6-6-57 15</inkml:trace>
  <inkml:trace contextRef="#ctx0" brushRef="#br0" timeOffset="135838.1121">11584 7949 1436 0,'6'0'259'16,"4"0"-19"-16,14 7-79 16,6 0-5-16,13 1-29 15,1-5-17-15,7-4-31 16,0-2-14-16,0-3-32 16,3 0-29-16,-11 2 72 15</inkml:trace>
  <inkml:trace contextRef="#ctx0" brushRef="#br0" timeOffset="136384.8299">12397 7535 951 0,'-6'2'472'0,"-5"10"-253"0,3 5-35 15,2 12-37-15,1 9-28 16,5 22-15-16,4 7-7 16,0 10-37-16,1-2-11 15,0-13-23-15,-5-7-10 16,0-22-26-16,1-3-22 15,-1-21-54-15,0-6-360 0</inkml:trace>
  <inkml:trace contextRef="#ctx0" brushRef="#br0" timeOffset="136601.2505">12290 7541 1356 0,'11'-4'266'0,"22"0"-9"15,11 0-60-15,25 4-83 16,4 2-35-16,4-2-52 16,-6-2-9-16,-9 0-25 15,-10 1-34-15,-16 3-177 16</inkml:trace>
  <inkml:trace contextRef="#ctx0" brushRef="#br0" timeOffset="136820.8081">12359 7803 1553 0,'7'3'274'0,"16"2"-113"16,9-2-45-16,29 1-49 15,7-4-18-15,6-2-38 16,6 1-239-16</inkml:trace>
  <inkml:trace contextRef="#ctx0" brushRef="#br0" timeOffset="137402.6615">12877 8148 1087 0,'0'-6'400'0,"-1"-5"-191"0,-3-2-71 16,-2-4-16-16,-5-1-46 15,0-1-15-15,-8-3-27 16,-2 1-9-16,-2 12-14 16,-2 0-3-16,2 15-3 15,4 9-5-15,6 1-5 16,2 6-1-16,13 2-1 16,1-5 2-16,7 0 2 15,4-4 1-15,5-7 2 16,3-2 1-16,2-6 0 15,1-2 1-15,-7-9-2 16,1 3 2-16,-7-1-1 16,3 6-1-16,-2 7-1 15,-2 5 0-15,-2 11 0 16,-3 5 0-16,-6 5 1 16,-4 4 1-16,-12 2 9 15,-11-4 13-15,-6-2 7 16,-4-4 10-16,-2-9-3 0,1-9-11 15,4-14-11-15,11-7-22 16,10-8-50-16,9-1-53 16</inkml:trace>
  <inkml:trace contextRef="#ctx0" brushRef="#br0" timeOffset="137675.4544">12978 8273 1494 0,'6'3'281'0,"9"9"-18"16,5 1-92-16,5 6-67 15,1 3-31-15,3 4-42 16,-6-2-12-16,-2-2-37 16,-4-5-18-16,-9-11-61 15,5 1-62-15</inkml:trace>
  <inkml:trace contextRef="#ctx0" brushRef="#br0" timeOffset="137839.017">13215 8243 1485 0,'-2'1'294'0,"-8"3"-10"16,-5 8-102-16,-6 8-36 15,-11 6-53-15,-1 8-25 16,-7 4-33-16,6 1-14 16,0-7-53-16,15-6 3 0</inkml:trace>
  <inkml:trace contextRef="#ctx0" brushRef="#br0" timeOffset="138519.2689">12334 7284 1453 0,'-1'-1'250'15,"1"-2"-45"-15,11 1-70 16,10-1-28-16,19-1-27 16,11 1-17-16,19 2-17 15,-1 1-12-15,-1 4-15 16,-4 3-6-16,-19-1-19 15,-8-3-19-15,-15-4-59 16,-9-3-37-16,-10-6-8 16,-3 2 18-16,-7-4 52 15,-4-2 31-15,0 3 30 0,1 3 10 16,4 7 12-16,6 5 10 16,1 4 9-16,6 5 1 15,4 7-2-15,-1 3 2 16,-2 2 20-16,-7 2 3 15,-2-4-7-15,-3-1-3 16,2-8 30-16</inkml:trace>
  <inkml:trace contextRef="#ctx0" brushRef="#br0" timeOffset="138977.1246">13522 7822 1258 0,'10'0'308'31,"-6"0"-77"-31,2 0-12 0,31 0-76 0,10 4-27 0,13 1-56 16,-6-1-18-16,-2-2-17 16,-3-1-17-16,-7-3-69 15,-6-3-131-15</inkml:trace>
  <inkml:trace contextRef="#ctx0" brushRef="#br0" timeOffset="139172.1551">13610 7952 1440 0,'0'5'263'0,"5"2"-11"15,5 0-44-15,15-1-78 16,6 1-27-16,7-5-42 0,9 0-19 16,2-1-12-16,1-1 123 15</inkml:trace>
  <inkml:trace contextRef="#ctx0" brushRef="#br0" timeOffset="139708.8142">14524 7665 1337 0,'-13'-4'267'0,"-15"-3"-45"0,-3 2-15 16,-1 8-100-16,0 1-25 16,2 9-56-16,2 6-14 15,5 11-11-15,6 7 0 16,11 14 2-16,6 1 0 16,19 4-1-16,5-1 5 15,11-18 20-15,8-2 6 16,12-23 6-16,1-10-2 15,3-11-16-15,-5-8-2 16,-20-16 0-16,-3-5 3 0,-23-15 11 16,-7-8 12-16,-10 1 20 15,-14 1-2-15,-10 17-18 16,-5 9-19-16,-12 18-46 16,-1 10 334-16</inkml:trace>
  <inkml:trace contextRef="#ctx0" brushRef="#br0" timeOffset="155552.7935">2011 9119 974 0,'-2'2'470'0,"2"7"-235"16,3-1-6-16,19-4-65 15,10 3-18-15,24-7-57 16,10-1-24-16,24-2-36 16,6-2-3-16,-9 4-53 15,-7 2-80-15</inkml:trace>
  <inkml:trace contextRef="#ctx0" brushRef="#br0" timeOffset="155881.2043">2131 9282 805 0,'0'0'487'0,"3"-3"-234"16,10 0-92-16,9-3-35 16,7-1 3-16,9 0-52 15,6 3-19-15,18 0-27 16,1 3-9-16,5 1-64 15,-4 1-39-15</inkml:trace>
  <inkml:trace contextRef="#ctx0" brushRef="#br0" timeOffset="156180.406">2552 9052 1472 0,'11'3'258'0,"10"-2"-47"0,10 10-115 16,5 4-25-16,-3 6-27 15,-6 8 3-15,-19 8 9 16,-12 1-1-16,-19 3-7 16,-7 0-4-16,-3-9-37 15,-2-4-2-15</inkml:trace>
  <inkml:trace contextRef="#ctx0" brushRef="#br0" timeOffset="158056.4554">3349 9375 1569 0,'0'5'315'15,"4"1"-89"-15,12-1-29 0,26-4-53 16,12-1-30-16,14-6-48 16,7-3-21-16,-10 7-46 15,-4 0 61-15</inkml:trace>
  <inkml:trace contextRef="#ctx0" brushRef="#br0" timeOffset="158578.4309">4011 9528 1354 0,'-4'4'233'0,"4"13"-75"15,6 2-10-15,16-4-36 16,10 5-17-16,10-9-10 16,-4-9-5-16,-1-7-12 15,-8-7-7-15,-9-10-4 16,-4-5-5-16,-11-12-9 15,-3-6-3-15,-7-10-18 16,-4-7-4-16,2-4-9 16,5-2-2-16,2 0-7 15,6 4-3-15,16 9-14 16,3 2-15-16,9 17-46 16,4 10-26-16</inkml:trace>
  <inkml:trace contextRef="#ctx0" brushRef="#br0" timeOffset="158774.9626">4057 9294 1554 0,'7'-4'291'0,"12"-4"-92"0,24 0-126 15,9-2-25-15,16 4-37 16,4 1-21-16</inkml:trace>
  <inkml:trace contextRef="#ctx0" brushRef="#br0" timeOffset="159237.6268">4593 9550 1488 0,'-9'-3'260'0,"-15"-9"-66"16,0 4-32-16,0 4-61 15,-2 3-27-15,12 4-44 16,10 7-12-16,11 4-18 15,4 1 0-15,11 4-1 16,5 1 1-16,-2 0 0 16,3 2 12-16,-16 2 27 15,-9-1 22-15,-15-2 28 16,-6-5 3-16,-9-11-18 16,-3-9-23-16,-10-12-29 15,2-2-8-15,8-2-50 16,4 3 105-16</inkml:trace>
  <inkml:trace contextRef="#ctx0" brushRef="#br0" timeOffset="160331.696">5293 9198 1446 0,'-3'0'258'0,"-2"7"-26"15,2 5-48-15,4 19-93 16,3 13-24-16,1 11-31 16,4 9-10-16,-1-3-8 15,-4-10 0-15,-1-12-4 16,0-14-20-16,-3-10-66 16,2-4-47-16</inkml:trace>
  <inkml:trace contextRef="#ctx0" brushRef="#br0" timeOffset="160527.058">5111 9414 1410 0,'2'-2'252'0,"8"2"-21"16,14 1-69-16,11 0-18 15,27-1-35-15,6-7-28 16,7 6-27-16,-2-2-20 16</inkml:trace>
  <inkml:trace contextRef="#ctx0" brushRef="#br0" timeOffset="161499.1232">5988 9050 1557 0,'-1'3'280'0,"-2"14"-104"15,3 14-60-15,2 16-34 16,6 15-14-16,0 18-30 16,0 2-5-16,-1-4-11 15,-7-8-5-15,2-15-2 0,-2-14-17 16,5-12-60-16,-3-8-50 15</inkml:trace>
  <inkml:trace contextRef="#ctx0" brushRef="#br0" timeOffset="161684.786">5912 9053 1519 0,'16'2'275'0,"10"-1"-64"0,15 0-88 16,16 4-11-16,11 0-40 16,10 5-19-16,2 0-25 15,-7 1-27-15,-15-4 199 16</inkml:trace>
  <inkml:trace contextRef="#ctx0" brushRef="#br0" timeOffset="161889.3077">5978 9426 1531 0,'0'6'288'0,"13"2"-65"0,12-4-75 16,27 1-83-16,6-9-18 15,13-2-16-15,3 2 387 16</inkml:trace>
  <inkml:trace contextRef="#ctx0" brushRef="#br0" timeOffset="162606.7162">6528 9664 977 0,'6'-2'413'16,"5"-4"-247"-16,1-2-41 15,-2-4-37-15,-2-1-10 16,-6-4-13-16,-2 2-6 16,-10-3-9-16,-10-1-4 0,-6 5-14 15,1 5-1-15,-5 6-9 16,4 6-6-16,6 12-11 15,-1 0-4-15,13 5-5 16,5 0-2-16,9 2 2 16,5-2 0-16,8-4 2 15,2-4 2-15,4-8 0 16,-1-4 1-16,1-7 1 16,-3-2 0-16,-6-2 1 15,-1 1-1-15,-6 4 1 16,4 6 5-16,-2 8 9 15,2 7 4-15,-2 7 5 16,-4 4-3-16,-9 1-7 16,-5 1-2-16,-15-3-3 15,-4-2 3-15,-6-5-1 16,-3-8 1-16,4-11-4 16,6-5-2-16,8-9-12 0,2 1-19 15,11 3-71-15,0 0-75 16</inkml:trace>
  <inkml:trace contextRef="#ctx0" brushRef="#br0" timeOffset="162896.2242">6738 9849 1539 0,'8'8'304'16,"6"7"-61"-16,13 6-121 15,2 1-32-15,5 1-48 16,-2 1-14-16,-10-1-19 15,-4-1-28-15,-11-11-72 16,-2-7-49-16</inkml:trace>
  <inkml:trace contextRef="#ctx0" brushRef="#br0" timeOffset="163045.9438">6961 9806 1578 0,'-8'16'357'0,"-16"10"-71"15,0 4-137-15,-13 0-53 16,-5-1-58-16,6-2-16 16,2-4-10-16,12-2-16 15,10-11 377-15</inkml:trace>
  <inkml:trace contextRef="#ctx0" brushRef="#br0" timeOffset="163672.5508">7275 9267 1537 0,'3'3'270'0,"4"5"-80"15,14 3-51-15,10-2-54 16,6-2-18-16,16-3-42 0,2 0-2 16,5-4-48-16,-3 1-41 15</inkml:trace>
  <inkml:trace contextRef="#ctx0" brushRef="#br0" timeOffset="163855.5217">7335 9465 1497 0,'1'2'258'0,"12"1"-61"16,9 0-36-16,13-6-44 16,10-4-28-16,7 1-53 15,1-3-3-15,3 0 373 16</inkml:trace>
  <inkml:trace contextRef="#ctx0" brushRef="#br0" timeOffset="164299.3332">8166 9194 1323 0,'-10'-1'286'0,"-20"-2"-42"15,-4 7-84-15,1 7-50 0,-5 6-62 16,12 6-26-16,9 13-21 16,9 7-3-16,18 13-3 15,9 1 2-15,20-5 1 16,1-6 2-16,12-14 2 16,6-11 0-16,0-16 4 15,2-11 2-15,-6-14 5 16,-8-13 1-16,-22-16 47 15,-11-6 21-15,-21-8 28 16,-12 2 12-16,-21 7-42 16,-8 9-26-16,-13 14-35 15,-6 13-6-15</inkml:trace>
  <inkml:trace contextRef="#ctx0" brushRef="#br0" timeOffset="164932.8352">9096 9285 1495 0,'0'4'269'0,"0"1"-54"16,21 3-68-16,17 2-18 15,22-8-42-15,11-1-24 16,13-3-42-16,-1-3-8 16,-5-1-16-16,-5 1-34 15,-14-1-121-15,-6-1-120 16</inkml:trace>
  <inkml:trace contextRef="#ctx0" brushRef="#br0" timeOffset="165205.1076">9181 9409 1385 0,'0'0'229'0,"10"1"-59"15,8 0-13-15,23 1-59 16,4 3-13-16,14 3-25 16,4-4-12-16,-3 0-15 15,2-1-9-15,-10-3-11 16,-5 0-22-16,-6 0-107 0,-4-2-120 16</inkml:trace>
  <inkml:trace contextRef="#ctx0" brushRef="#br0" timeOffset="165419.5452">9660 9231 1495 0,'14'0'271'0,"15"5"-56"0,1 5-97 16,2 5-20-16,-5 8-36 15,-11-1-11-15,-6 8-16 16,-9 2-5-16,-4-6-11 16,-5 1-31-16,-10-6-61 15</inkml:trace>
  <inkml:trace contextRef="#ctx0" brushRef="#br0" timeOffset="165787.0706">9177 9214 1486 0,'-19'0'289'15,"-14"0"-51"-15,0 15-93 16,1 2-34-16,10 14-73 15,9 8-12-15,19 7-12 16,6 5-3-16,28-2 22 16,14-6 375-16</inkml:trace>
  <inkml:trace contextRef="#ctx0" brushRef="#br0" timeOffset="166805.0787">10678 9082 1287 0,'-2'3'285'0,"-3"-3"-98"15,-3 13-34-15,5 14-13 16,0 17-42-16,6 24-14 15,0 14-26-15,0 4-25 16,-5-5-11-16,-1-9-3 0,2-20-4 16,-2-15 3-16,3-11-37 15,-3-13-32-15</inkml:trace>
  <inkml:trace contextRef="#ctx0" brushRef="#br0" timeOffset="167001.5528">10508 9117 1377 0,'2'-5'247'16,"9"-2"-43"-16,25 7-48 16,15 0-38-16,24 0-22 15,4 0-26-15,6-1-40 16,-6-2-9-16,-11 3-64 15,-6 3-54-15</inkml:trace>
  <inkml:trace contextRef="#ctx0" brushRef="#br0" timeOffset="167231.4525">10589 9421 1580 0,'9'3'311'0,"18"-2"-121"16,15 2-42-16,16-6-69 16,8-1-29-16,8 2-28 15,-3 1-21-15,-8 1 210 16</inkml:trace>
  <inkml:trace contextRef="#ctx0" brushRef="#br0" timeOffset="167795.4732">11128 9697 1192 0,'3'-7'332'0,"4"0"-146"0,-1-6-57 15,-5 1-24-15,-2-5-57 16,-6-2-16-16,-6 3-20 16,-4-3-3-16,-8 10-6 15,-1 4-1-15,2 7-2 16,3 8-2-16,9 6-3 16,4 1-1-16,6 2 2 15,5-2 0-15,6-1 4 16,4-3 0-16,6-6 0 15,3-7 1-15,1-6 1 16,0 0-2-16,-4-3 0 16,-4 3 0-16,-6 7 11 15,-1 6 6-15,-2 12 24 16,1 5 20-16,-3 8-5 16,-1 3-6-16,-8 6-23 15,-9 2-11-15,-10-1-2 0,-6-6 2 16,-7-11 2-16,3-11 1 15,0-18-3-15,6-5-3 16,11-17-7-16,6 0-14 16,13-1-50-16,6 0-34 15</inkml:trace>
  <inkml:trace contextRef="#ctx0" brushRef="#br0" timeOffset="168168.9045">11277 9887 1421 0,'3'0'288'0,"7"8"64"16,11 5-223-16,6 5-25 15,4 9-59-15,-4-7-17 16,1 7-9-16,-5-7-16 16,-3-4-52-16,-1-6-21 15</inkml:trace>
  <inkml:trace contextRef="#ctx0" brushRef="#br0" timeOffset="168324.4896">11459 9888 1661 0,'-15'11'366'0,"-20"15"-175"16,3 4-48-16,-3 1-80 15,3 0-21-15,11-4-17 16,-3-9-18-16,21-2 310 16</inkml:trace>
  <inkml:trace contextRef="#ctx0" brushRef="#br0" timeOffset="168803.9322">11775 9339 1500 0,'8'3'305'15,"-1"-2"-3"-15,14-1-152 16,16 1-51-16,5-1-60 16,12 1-19-16,1 1-13 15,-2 2-13-15,-9 1-31 16</inkml:trace>
  <inkml:trace contextRef="#ctx0" brushRef="#br0" timeOffset="169022.3487">11824 9539 1469 0,'4'2'270'0,"9"0"-17"15,6-2-51-15,21 0-80 16,6-1-29-16,10 0-52 15,0 1-11-15,-11 2 63 16,-3-2-406-16</inkml:trace>
  <inkml:trace contextRef="#ctx0" brushRef="#br0" timeOffset="169545.5493">12570 9608 1259 0,'6'9'304'16,"7"9"-105"-16,13-1-20 16,6-7-7-16,7-1-33 15,-3-5-25-15,-1-5-24 16,-5-6-9-16,-12-14-19 16,0 0-7-16,-15-12-20 15,-5-3-11-15,-9-11-12 16,-3-7-3-16,1-12-7 15,6-3-1-15,10 4-11 16,9 4-9-16,18 15-23 16,3 5-17-16,11 11-30 15,2 6-47-15</inkml:trace>
  <inkml:trace contextRef="#ctx0" brushRef="#br0" timeOffset="169749.0017">12602 9400 1674 0,'16'-2'363'0,"19"-2"-199"15,13 1-68-15,14-1-58 16,3 1-9-16,7 3 380 15</inkml:trace>
  <inkml:trace contextRef="#ctx0" brushRef="#br0" timeOffset="170279.8078">13156 9667 1332 0,'-6'-6'258'0,"-10"-5"-61"16,0 4-10-16,-11 1-65 15,-2 5-14-15,-1 3-42 16,-2 3-17-16,7 6-23 16,6 3-10-16,10 3-12 15,7 3-3-15,16-3-1 16,10 4 0-16,15 1 4 16,8 0 3-16,-9 0 12 15,-3-4 8-15,-14 0 18 16,-17 1 14-16,-18-10 7 15,-13-2-1-15,-17-8-23 0,-2-8-16 16,3-3-20-16,6-1 322 16</inkml:trace>
  <inkml:trace contextRef="#ctx0" brushRef="#br0" timeOffset="173189.2957">13771 9410 1410 0,'8'-1'258'15,"5"-1"-18"-15,17 4-81 16,9 2-13-16,24 5-30 16,8-2-25-16,10 4-39 15,6 0-19-15,1-7-21 16,-3-4-7-16</inkml:trace>
  <inkml:trace contextRef="#ctx0" brushRef="#br0" timeOffset="173462.3465">13877 9577 1460 0,'2'-5'216'0,"9"2"-82"16,10-1-2-16,26 4-28 16,14 7-2-16,13 1-35 15,-1-3-13-15,-5-3-32 16,-6 1 1-16,-9-5-72 16,-2 1-53-16</inkml:trace>
  <inkml:trace contextRef="#ctx0" brushRef="#br0" timeOffset="173654.1027">14407 9381 1320 0,'17'11'257'0,"9"4"-81"15,8 8-59 1,-5 1-14-16,-13 0-19 0,-4 0-9 15,-18 1-24-15,-7 1-15 16,-9-3-33-16,-9-5-55 16</inkml:trace>
  <inkml:trace contextRef="#ctx0" brushRef="#br0" timeOffset="173916.3352">13860 9377 1437 0,'-18'10'256'16,"-17"2"-45"-16,4 17-78 15,3 6-39-15,13 9-45 16,7 4-13-16,16-2-22 16,12-2-2-16,26-10 204 15</inkml:trace>
  <inkml:trace contextRef="#ctx0" brushRef="#br0" timeOffset="179593.981">15104 9637 857 0,'9'1'484'0,"3"4"-264"0,4 6-90 16,-1 12-42-16,-5 5-7 16,-5 9-20-16,-4 5-12 15,-2-2-18-15,-5-7-8 16,6-10-10-16,0-8 0 16,0-22-4-16,1-8-2 15,10-18-3-15,4-8-4 16,8 0 0-16,6 2 0 15,-3 10-1-15,4 7 4 0,-5 13 9 16,3 6 5-16,-5 14 11 16,-4 1 1-16,-6 13-7 15,-3 0-3-15,-10-2-9 16,1 1-1-16,-4-4-1 16,2-4-1-16,1-10 0 15,1-10-3-15,8-14-4 16,0-9-1-16,10-5-3 15,6-1 2-15,3 6 2 16,0 4 0-16,-1 13 4 16,-3 9 6-16,-10 8 6 15,-2 7 6-15,-7 10 5 16,-7 0-1-16,-3 6-7 16,0 4-5-16,2 1-12 15,3 2-17-15</inkml:trace>
  <inkml:trace contextRef="#ctx0" brushRef="#br0" timeOffset="180177.5706">16008 9899 1089 0,'9'-10'399'15,"6"-6"-188"-15,-2-3-55 16,-5-2-11-16,-5 0-38 15,-2-1 0-15,-4 3-21 16,-7 1-10-16,-13 7-29 16,-9 4-15-16,-8 8-24 15,3 7-6-15,0 5-6 16,9 6-4-16,10 6-1 16,6 1-2-16,14 7 1 15,5-5 1-15,11-4 0 0,3-9 3 16,10-10 1-16,1-7 1 15,2-11 2-15,3 3 2 16,-17-12 1-16,0 7 1 16,-7 3 2-16,-9 2-3 15,1 16 2-15,3 6 3 16,0 15 0-16,2 6 1 16,0 10-3-16,-9-3-2 15,-9 3-1-15,-3 0 7 16,-8-7 4-16,-7 4 4 0,-16-12 16 15,-7-1 2-15,-6-12 4 16,0-8 3-16,17-11-19 16,2-13-11-16,23-13-43 15,11-8-14-15</inkml:trace>
  <inkml:trace contextRef="#ctx0" brushRef="#br0" timeOffset="180686.5232">16539 9693 1273 0,'-7'-4'294'16,"-12"-7"-91"-16,-4 9-56 16,-8 2-25-16,-7 2-52 15,4 5-15-15,7 6-34 16,8 2-14-16,13 2-11 16,9 3 0-16,17 3 0 15,7 0 2-15,14 5 6 16,0 0 4-16,-8 0 9 15,-5-3 3-15,-22-3 6 16,-6 0 4-16,-19-4-2 16,-10-10-1-16,-5-5-13 15,-3-9-25-15,12-9-91 16,8 0-118-16</inkml:trace>
  <inkml:trace contextRef="#ctx0" brushRef="#br0" timeOffset="180852.0934">16690 9706 1613 0,'3'7'320'15,"-6"13"-181"-15,3 4-26 16,-1 15-52-16,-7 4-25 0,6 5-22 16,-3 2-3-16,5-9-49 15,1-6-51-15</inkml:trace>
  <inkml:trace contextRef="#ctx0" brushRef="#br0" timeOffset="181018.5895">16651 9497 1622 0,'-3'-4'319'16,"-1"-7"-173"-16,2 10-111 15,5 1-23-15,4 4-40 16,-3 0-277-16</inkml:trace>
  <inkml:trace contextRef="#ctx0" brushRef="#br0" timeOffset="181286.3837">16894 9821 1531 0,'12'19'258'15,"8"15"-111"-15,-4 0-27 16,-13-7-23-16,-4-7-8 16,-1-11-16-16,-3-9-18 15,6-9-27-15,6-8-7 0,8-12-16 16,5-1-5-16,-2-5-3 16,10 7-1-16,-4 11 5 15,-1 10 9-15,-4 17 26 16,-11 7 15-16,-5 16 12 15,-5 4-3-15,2 7-25 16,-2-4-3-16,2-8 126 16,6-9-708-16</inkml:trace>
  <inkml:trace contextRef="#ctx0" brushRef="#br0" timeOffset="181705.4335">17417 9782 1603 0,'-10'8'339'0,"-3"7"-121"15,3 11-113-15,4 2-27 16,11 7-33-16,6-2-11 16,7-4-17-16,6-2-3 0,3-16 1 15,-5-11 3-15,0-14 3 16,0-8 1-16,-1-17 0 16,1-5 1-16,-4-10 2 15,-11-6-2-15,-16-4-3 16,-7 3-2-16,-23-8-5 15,-8-3-2-15,-10 17-1 16,0 9 1-16,8 32-2 16,8 18-1-16,19 23-8 15,10 2-8-15,23 5-4 16,19 2 4-16,26-3-19 16,8-1 362-16</inkml:trace>
  <inkml:trace contextRef="#ctx0" brushRef="#br0" timeOffset="182280.4242">18046 9749 1263 0,'-4'-3'285'16,"5"0"-105"-16,0 1 1 16,-1 2-40-16,7 0-15 15,23 2-25-15,55 4-20 16,-24-4-31-16,-4-3-15 15,-7-4-22-15,-1-1-4 0,-17-5-52 16,-1 5-33-16,-17 2-97 16</inkml:trace>
  <inkml:trace contextRef="#ctx0" brushRef="#br0" timeOffset="182575.9228">18135 9892 1167 0,'2'4'338'0,"2"2"-167"15,8-3-33 1,3-3 3-16,17-1-25 0,8 1-5 16,12-1-32-16,5 1-11 15,-5-2-39-15,-7-2-10 16,-8 1-8-16,-12-5 320 16</inkml:trace>
  <inkml:trace contextRef="#ctx0" brushRef="#br0" timeOffset="186642.0787">19045 9694 1425 0,'-2'-2'236'16,"-1"2"-71"-16,2 2-16 16,0-2-68-16,-1 3-23 15,-4 23-14-15,-6 38-6 16,18-26-10-16,1-1-1 16,9-4-4-16,3-11-2 0,7-6-1 15,0-11 0-15,7-14 3 16,2-8 1-16,0-13-5 15,-3-1 0-15,-5-4-3 16,-6 0-2-16,-12 5 2 16,-6 3 1-16,-9 10 1 15,-7 0 3-15,-4 10-2 16,0 3-8-16,0 9-8 16,4 9-5-16,4 11-10 15,7 5-1-15,10 16 3 16,6 7 1-16,10 3 8 15,3 0 36-15,0-12-88 16,1-8-31-16</inkml:trace>
  <inkml:trace contextRef="#ctx0" brushRef="#br0" timeOffset="187241.9543">19088 9594 1040 0,'0'-6'390'15,"0"-2"-232"-15,-2 0-3 16,2 6-15-16,-3 2-12 15,-2 7-41-15,3 7-7 16,-5 9-21-16,2 11-6 16,4 21-12-16,-7 7-5 15,10 25-22-15,-1 2 7 0,-1-6 1 16,3-6 4-16,-10-22 6 16,4-7-10-16,-1-9-5 15,4-3-3-15,9-11-6 16,-9-9 38-16</inkml:trace>
  <inkml:trace contextRef="#ctx0" brushRef="#br0" timeOffset="187840.8235">19639 9952 1328 0,'-6'-4'236'0,"-9"3"-97"15,-2-5-7-15,0 4-20 16,-1 2-22-16,4 0-40 16,3 7-16-16,6 2-21 15,0 0-4-15,4 0-2 16,2 1 2-16,8 2-1 15,5 2 1-15,5 5 0 16,1-2 3-16,0 1 12 0,-6 3 13 16,-12-1 26-16,-9-4 8 15,-17-7-3 1,-3-2-11-16,-5-13-24 0,4-1-7 16,12-9-47-16,3-5-33 15</inkml:trace>
  <inkml:trace contextRef="#ctx0" brushRef="#br0" timeOffset="188366.0856">19861 9782 1703 0,'-1'1'395'0,"-4"3"-200"15,5-2-83-15,0-2-62 16,0 0 25-16</inkml:trace>
  <inkml:trace contextRef="#ctx0" brushRef="#br0" timeOffset="188948.3074">20094 9658 922 0,'4'-6'484'16,"6"-6"-277"-16,1 3-37 16,1 4 9-16,1 10-49 15,-1 7-9-15,-3 12-49 16,0 6-11-16,-5 6-9 15,-4 2-9-15,-2 3-8 16,-4-4-4-16,2-8-14 16,0-4-3-16,3-13 1 15,1-8 2-15,2-15 2 16,7-9-2-16,4-17-7 16,3-3-5-16,6 0-4 15,3 0-1-15,6 10-2 0,4 6 0 16,-4 11 0-16,-3 3 2 15,-10 12 5-15,-3 8 11 16,-5 10 12-16,1 8 2 16,-1 9 0-16,-5 2-6 15,4 8-12-15,-3-3-2 16,-2-2-6-16,1-7 313 16</inkml:trace>
  <inkml:trace contextRef="#ctx0" brushRef="#br0" timeOffset="194498.793">21321 9646 1320 0,'0'-10'249'0,"2"-17"-92"15,2-2-2-15,2-1-33 16,-3-2-15-16,-1 4-4 16,-5 4-9-16,-4 10-21 15,2 9-17-15,-2 8-36 16,4 11-10-16,3 9-11 31,0-12-4-31,0 1-1 0,2 38 1 0,1 8 3 16,2 0 1-16,2-23 2 15,2-1 0-15,-3-7 3 0,-1-7-3 16,-8-5-2-16,-6-4-1 16,-11-10-5-16,-3-1-1 15,0-3-5-15,0-3 0 16,9 1-1-16,5 3-3 16,12 0 1-16,11-1-2 15,22 2 1-15,1 0 2 16,9 0 9-16,3 1 6 0,-15 1-51 15</inkml:trace>
  <inkml:trace contextRef="#ctx0" brushRef="#br0" timeOffset="194975.0607">21470 9298 869 0,'-18'-13'516'15,"-11"-10"-295"-15,-13 6-67 0,-11 0 6 16,-10 7-60-16,-3 8-27 16,-6 11-38-16,5 14-28 15,8 22-13-15,5 14-3 16,15 16-3-16,4 6 3 16,23 4 2-16,9-3 1 15,18 3 5-15,22 3 3 0,22-11 3 16,16-8 5-16,34-26 8 15,5-22 0-15,11-34 6 16,-2-20 2-16,-19-39 3 16,-14-10 10-16,-41-12 53 15,-20-7 8-15,-48-8 13 16,-25-8-1-16,-33 10-67 16,-9 13-16-16,3 38-25 15,3 22 15-15</inkml:trace>
  <inkml:trace contextRef="#ctx0" brushRef="#br0" timeOffset="201248.419">1621 10828 1042 0,'3'-4'366'0,"2"-3"-222"16,-4-3-16-16,2-2 3 15,-1 2 14-15,-9-1-26 16,3 0 1-16,-4 5-29 16,-4 2-18-16,4 7-32 15,-8 4-16-15,4 8-17 16,0 4-5-16,10 5-6 15,4 0-2-15,4-1 0 16,11-1 1-16,2-2 2 16,12-4 2-16,0-12 1 15,-2-1 1-15,-3-14 4 16,-6 2 1-16,-8-9 5 16,-6-7 0-16,-12 0 1 15,-8-5 2-15,-10 7 13 0,-1 5 4 16,-9 3 3-1,5 3-4-15,10 7-20 0,1 4-6 16,18 8-11-16,-7 4-1 16,7 12-1-16,3 2 1 15,-3 4 4-15,15 4-1 16,2-10 1-16,0-4 0 16,11-7 2-16,-4-9 1 15,-2-9 3-15,3-3 1 0,-6-12 2 16,-4-3 1-16,-7-4 1 15,-7-1 0-15,-9 4 1 16,-8 2 2-16,-6 9 13 16,-6 1 4-16,3 8 1 15,1 3-3-15,3 5-17 16,10 5-8-16,-2 7-5 16,6 4-3-16,12 4-1 15,-1 1 1-15,17-1 1 16,0-5 0-16,-1-6 3 15,3-6 1-15,2-4 2 16,-2-7 2-16,-3-3 2 16,-2-6 0-16,-14-7 5 15,-4 1 1-15,-15-3 3 16,-7 2 0-16,-8 7 10 16,3 5 8-16,5 6-4 15,7 3-3-15,14 4-16 16,2-2-12-16,13 4-18 0,3 1 30 15</inkml:trace>
  <inkml:trace contextRef="#ctx0" brushRef="#br0" timeOffset="201794.0687">2280 10755 1432 0,'-4'5'225'0,"-1"9"-67"16,2 4-33-16,5 10-57 16,5 5-13-16,1 2-18 15,5-2-7-15,7-6-10 16,0-8-5-16,13-10-2 16,2-5 3-16,-5-13 2 0,5-3 4 15,-12-10 10-15,-7-3 4 16,-3 0 14-16,-10-4 8 15,-12 3 4-15,4 6 0 16,-11 8-11-16,0 10-10 16,13 20-24-16,-3 10-6 15,12 18-8-15,5 9 0 16,2 12-1-16,2 4-1 0,-12 2 2 16,-7-1 4-16,-16-6 5 15,-9-7 3-15,-4-19 4 16,-1-14-2-16,-1-26-4 15,6-16-1-15,2-16-7 16,7-7-18-16,12-8-34 16,3 2-53-16,10 4 81 15</inkml:trace>
  <inkml:trace contextRef="#ctx0" brushRef="#br0" timeOffset="201998.6978">2775 10942 1642 0,'1'-2'364'0,"1"-5"-161"0,10 3-67 16,24 6-71-16,7-3-19 15,20 4-19-15,-2-2-8 16,-15 0 35-16,-4 5-233 15</inkml:trace>
  <inkml:trace contextRef="#ctx0" brushRef="#br0" timeOffset="202586.8088">3753 10756 1530 0,'-2'7'273'16,"-10"14"-79"-16,-4 9-31 15,-14 13-44-15,-1 0-34 16,1-2-50-16,5-7-16 0,0-20-9 16,0-9-3-16,3-18-4 15,1-12-2-15,9-4-4 16,-1-1-3-16,13 1 1 15,6 3 1-15,4 1 2 16,14 6 2-16,-3 8 8 16,-1 8 6-16,10 14 8 15,-9 7 0-15,6 14-4 16,1 5-4-16,-5 4 1 16,0-1-13-16,-6-6 375 15</inkml:trace>
  <inkml:trace contextRef="#ctx0" brushRef="#br0" timeOffset="202737.7995">3618 10483 1853 0,'1'2'428'15,"5"6"-354"-15,7 9-31 16,15 7 38-16</inkml:trace>
  <inkml:trace contextRef="#ctx0" brushRef="#br0" timeOffset="203269.1014">3942 10350 1392 0,'13'2'260'16,"-3"-1"31"-16,19 3-186 15,5 1-11-15,0-4-34 16,9 0-21-16,-4-2-25 16,-7-2-2-16,-9-2-1 15,-9 0-3-15,-12-1-15 16,-2 0-9-16,-3 1-8 15,-3-2 1-15,-2 6 7 16,0 2 5-16,3 8 0 16,4 4-1-16,2 3 5 0,5 3 1 15,1-3 4-15,0-2 2 16,-1-3 1-16,-3-4 3 16,-6-7 2-16,-3 1 1 15,-6-5 0-15,-3 0-1 16,4 7-6-16,-1-1 0 15,10 14-2-15,5 4 1 16,11 10 1-16,4 5-1 16,2 14 0-16,5 6-1 0,-4 5 11 15,-1 2 9-15,-11-5 30 16,-11-8 13-16,-12-5 10 16,-7-4-2-16,-11-13-22 15,-1-9-9-15,-5-18-20 16,-3-15-5-16,14-5-24 15,8-6-15-15,8-2-72 16,15 6-46-16</inkml:trace>
  <inkml:trace contextRef="#ctx0" brushRef="#br0" timeOffset="203614.7724">4629 10938 1021 0,'2'-5'402'16,"4"-9"-232"-16,-4 0-28 16,-5-7-18-16,-6 0 3 15,-11 1-20-15,-3-2 4 16,-6 2-13-16,3 4-20 0,-1 7-30 15,4 10-16-15,5 12-33 16,2 5-2-16,5 11-4 16,3 2 0-16,11 1 6 15,6 2-2-15,13-10 3 16,3-6 3-16,-1-11 0 16,4-3 2-16,-5-11 6 15,-2-6-15-15,-2-1-63 16,-4-6-60-16</inkml:trace>
  <inkml:trace contextRef="#ctx0" brushRef="#br0" timeOffset="203810.883">4707 10828 1524 0,'4'4'288'0,"6"6"-53"16,1 1-47-16,3 8-74 15,1 1-22-15,0 3-37 16,1 2-15-16,-1-9-21 15,0-2-1-15,-2-13 18 16,0-7 6-16,0-11 3 0,1-9-3 16,3-6-26-16,-3 0 2 15,0-2 16-15,-1 7 219 16</inkml:trace>
  <inkml:trace contextRef="#ctx0" brushRef="#br0" timeOffset="204561.8133">5253 10794 1482 0,'-3'13'244'16,"-3"17"-80"-16,-6 2-21 15,-1 2-61-15,0-6-19 0,-2-2-37 16,1-5-9-16,-6-10-2 15,1-2-1-15,-2-11 0 16,3-6-2-16,6-5-2 16,4-5-3-16,5-4-4 15,7 1-3-15,7-4-2 16,6 3-1-16,8 3 3 16,1 2 1-16,-1 8 3 15,3 4 2-15,0 10 7 16,1 8 7-16,8 12 7 15,-5 5 2-15,5 5-2 16,-6-3-6-16,-3-4-7 16,-1-5-2-16,-8-12-5 15,1-5 2-15,-9-14 2 16,4-6 0-16,-5-13-2 16,-2-4 1-16,2-3-4 0,-1-1-3 15,1 10 2-15,4 3 3 16,1 16 2-16,-3 6 4 15,0 9 14-15,-2 4 0 16,-5 5 0-16,-2 2-2 16,-8 2-14-16,-4 0-7 15,-9-3-23-15,1 2-19 16,6-3 149-16</inkml:trace>
  <inkml:trace contextRef="#ctx0" brushRef="#br0" timeOffset="204889.6415">6174 10768 1610 0,'2'-4'402'0,"2"0"-81"0,-5 3-113 16,1-1-142-16,0 2-36 15,0 0-61-15,0 0 380 16</inkml:trace>
  <inkml:trace contextRef="#ctx0" brushRef="#br0" timeOffset="205113.0815">6175 11016 1635 0,'0'1'408'16,"0"-1"-98"-16,2 0-160 15,-2 0-52-15,0 0-52 16,2 0-2-16</inkml:trace>
  <inkml:trace contextRef="#ctx0" brushRef="#br0" timeOffset="212639.2809">7447 10518 1363 0,'-1'0'235'15,"-11"0"-70"-15,-4 0 5 16,-13 4-34-16,-12-1-7 15,-21 0-39-15,0 2-21 0,-1 2-34 16,4 1-17-16,26 2-14 16,1-4-4-16,26-3-9 15,7 3-8-15,17-3-4 16,13 5 0-16,12 7 10 16,12 0 6-16,5 6 5 15,2 3 0-15,-18-1 2 16,-17 4 1-16,-27 5 2 15,-16 2 1-15,-22 7 0 16,-11 2 0-16,-7-3-1 16,-4-5 0-16,12-9-1 15,12-6 1-15,7-10-4 16,11 0-1-16,18-2-4 16,9-3-1-16,24 3 3 15,10 0 2-15,28-3 4 16,5-1-1-16,12 2 8 15,2 1-11-15,-18-1-151 16,-8 3-174-16</inkml:trace>
  <inkml:trace contextRef="#ctx0" brushRef="#br0" timeOffset="212900.6072">7718 10543 1793 0,'-2'2'428'0,"4"17"-275"16,1 1-52-16,10 30-40 16,-2 5-3-16,2 18-14 15,-4 4-9-15,-5-3-15 16,-1-6-4-16,-2-26-6 15,4-12-1-15,0-21-17 16,0-9-28-16,2-16-3 16</inkml:trace>
  <inkml:trace contextRef="#ctx0" brushRef="#br0" timeOffset="213059.1822">7693 10565 1576 0,'26'-2'309'0,"19"-2"-119"16,20 3-91-16,12 1-33 16,-3 5-37-16,7-3 0 15,-8 2-51-15,-6 5-115 16</inkml:trace>
  <inkml:trace contextRef="#ctx0" brushRef="#br0" timeOffset="213254.6606">7788 10943 1521 0,'16'-1'266'0,"22"0"-77"16,14-2-112-16,16 2-41 15,-5-2-32-15</inkml:trace>
  <inkml:trace contextRef="#ctx0" brushRef="#br0" timeOffset="213642.2746">8110 11005 1405 0,'0'6'222'15,"3"4"-58"-15,6 5-49 16,12 0-45-16,7-3-8 16,7 1-20-16,-2-10-12 15,-2-1-9-15,-7-5-1 0,-11-7 1 16,-1 0 1-16,-9-8 0 15,0 5 1-15,-3 2 15 16,4 4-2-16,-1 9-3 16,-1 6-2-16,5 12-20 15,-2 4 1-15,0 13 2 16,0 5-1-16,-13 9-1 16,-1 7 10-16,-11-2 21 15,-8-6 3-15,-1-14 8 16,-5-10-9-16,-5-19-18 15,1-7-18-15,0-18-44 16,1-15-38-16</inkml:trace>
  <inkml:trace contextRef="#ctx0" brushRef="#br0" timeOffset="214099.7004">7788 10294 1526 0,'8'3'232'0,"9"3"-124"16,10 2-33-16,21-1-20 16,9 0-12-16,11-2-29 15,2-3-6-15,-4 1-18 16,-12-3-14-16,-14 0-55 15,-11-1-37-15,-17-6-11 16,-8-3 17-16,-5-6 51 16,-3 0 39-16,-1 5 79 15,6 4 33-15,0 7 50 16,5 10 27-16,-1 4-32 16,5 3-12-16,-5 5-53 0,3 0-19 15,-7-2 362-15</inkml:trace>
  <inkml:trace contextRef="#ctx0" brushRef="#br0" timeOffset="214513.4749">8831 10767 1528 0,'12'3'256'0,"18"5"-116"0,11 0-37 16,12-5-61-16,5-3-15 15,2 0-21-15,-2-4-42 16</inkml:trace>
  <inkml:trace contextRef="#ctx0" brushRef="#br0" timeOffset="214692.0042">8872 10893 1391 0,'0'9'231'0,"2"7"-50"16,6 0-14-16,15-5-52 16,4-5-8-16,16-2-48 15,8-4-13-15,11 0-35 16,2 0-420-16</inkml:trace>
  <inkml:trace contextRef="#ctx0" brushRef="#br0" timeOffset="215004.2412">9626 10692 1593 0,'-14'-13'341'0,"-13"-8"-115"16,-4 7-92-16,-1 6-49 15,1 15-43-15,3 7-21 16,6 10-21-16,4 10-1 15,10 13-7-15,2 7 2 16,15 11 3-16,11-2 1 16,14-9 2-16,-3-13 2 15,24-21 2-15,2-9 1 16,2-25 4-16,9-2 5 0,-29-26 5 16,-11-8 18-16,-23-9 17 15,-10-7 5-15,-24 5-6 16,-10 7-18-16,-18 9-29 15,-4 8 45-15</inkml:trace>
  <inkml:trace contextRef="#ctx0" brushRef="#br0" timeOffset="215550.3182">10528 10831 1381 0,'-10'-2'253'0,"-6"2"-25"16,9 0-43-16,24 5-62 15,17 1-20-15,28 1-40 0,7-2-22 16,12-2-31-16,-4 0-5 16,-8-2-12-16,-3 3-39 15,-10 0-173-15</inkml:trace>
  <inkml:trace contextRef="#ctx0" brushRef="#br0" timeOffset="215787.0022">10585 10985 1269 0,'4'0'271'0,"16"2"-105"15,10-2 9-15,21 2-37 16,5-2-34-16,12 0-64 15,1 4-20-15,-2-6-5 16,1 2-12-16,-19-3-88 16,-10-9 33-16</inkml:trace>
  <inkml:trace contextRef="#ctx0" brushRef="#br0" timeOffset="215951.5954">11069 10801 1460 0,'13'11'257'0,"6"6"-44"16,3 9-66-16,-1 3-18 16,-10 4-40-16,-5-2-21 15,-13-6-31-15,-5 3-23 16,-13-11-31-16,-1-1-403 16</inkml:trace>
  <inkml:trace contextRef="#ctx0" brushRef="#br0" timeOffset="216193.5586">10579 10794 1566 0,'-15'10'281'0,"-18"11"-132"15,0 6-35-15,14 9-30 16,3-1-4-16,14 3-19 16,8-2-5-16,21-5-32 15,8-5-10-15,21-7 9 16,6-3 335-16</inkml:trace>
  <inkml:trace contextRef="#ctx0" brushRef="#br0" timeOffset="225213.2136">11830 10958 840 0,'-5'-3'507'0,"-3"-2"-271"15,5 3-62-15,4 4-38 16,5 8-13-16,4 11-43 15,-1 1 2-15,-3 6-14 16,0 3-16-16,-4 2-17 16,-3 1-14-16,1-4-9 15,2-5-2-15,-1-11-2 16,5-6 3-16,2-17 3 16,3-10 0-16,5-14-3 15,3-2-3-15,6 1-6 16,-2 0-1-16,3 10-1 15,2 3 0-15,0 12 5 0,0 7 5 16,0 12 5-16,-5 7 4 16,-6 9-4-16,-3 1-1 15,-8 5-3-15,1 0-2 16,-7-5-2-16,0-1-1 16,3-9-21-16,-4-7-33 15</inkml:trace>
  <inkml:trace contextRef="#ctx0" brushRef="#br0" timeOffset="225694.0617">11801 10729 1381 0,'-9'-2'243'0,"3"2"-58"15,6 0-33-15,12 4-68 0,13-2-22 16,15-2-18-1,3-2-9-15,17 0-20 0,6 2-3 16,-9-4-7-16,0 4 2 16,-13 1-2-16,-14-1-2 15,-10 1-3-15,-7-1-4 16,-12-6-2-16,-1-1 1 16,-9-7 4-16,3 0 2 15,-1 1 2-15,-1 3-1 0,2 2 0 16,3 4-1-16,3 6-1 15,0 3 2-15,0-5 17 16,0 0 7-16,2 16 8 16,8 31-2-16,-4-29-15 15,-1-3-4-15,-4-4 33 16,8 0-214-16</inkml:trace>
  <inkml:trace contextRef="#ctx0" brushRef="#br0" timeOffset="226103.0027">12672 10897 1205 0,'-2'-10'329'0,"6"-11"-90"15,-3 6-9-15,5 15-69 16,4 7-22-16,-10 13-63 16,2 10-27-16,3 13-21 15,-5 3-8-15,2-3-12 16,3-3-3-16,-5-8 0 16,6 0-17-16,-1-10-69 15,-3-6-55-15</inkml:trace>
  <inkml:trace contextRef="#ctx0" brushRef="#br0" timeOffset="226238.8442">12529 11043 1516 0,'6'0'272'0,"15"-1"-64"16,14 0-48-16,11-1-54 0,7-4-27 15,6 5-43-15,-7 0-5 16,1 1 208-16</inkml:trace>
  <inkml:trace contextRef="#ctx0" brushRef="#br0" timeOffset="226642.5549">13389 10804 1508 0,'-3'-6'282'0,"-4"-7"-50"0,-1 12-62 16,3 22-73-16,-1 12-31 16,5 28-32-16,1 4-1 15,1 7-6-15,1 1-2 16,3-10-9-16,0-1-6 15,4-19-28-15,0-13-27 16,-1-22-57-16</inkml:trace>
  <inkml:trace contextRef="#ctx0" brushRef="#br0" timeOffset="226818.3596">13280 10762 1471 0,'9'0'228'0,"24"-1"-60"16,11 1-46-16,20 0-31 16,12 0-10-16,1 1-43 15,2 2-15-15,-12 3-7 16,-6 1 7-16</inkml:trace>
  <inkml:trace contextRef="#ctx0" brushRef="#br0" timeOffset="227026.5699">13405 11106 1453 0,'2'-7'269'16,"16"2"44"-16,12 0-210 15,27 3-80-15,12 10-8 16,-3-5 22-16,1 1 101 0</inkml:trace>
  <inkml:trace contextRef="#ctx0" brushRef="#br0" timeOffset="227535.7104">13948 11264 1131 0,'2'-9'368'0,"2"-6"-175"16,-8-1-57-16,-6-1-5 15,-10 1-40-15,-5 2-7 16,-3 7-28-16,-2 4-13 16,8 8-27-16,3 5-10 15,10 8-12-15,7 1-3 16,6-1 0-16,8 0 1 15,2-5 5-15,3-1 1 16,2-10 2-16,-4-1 0 0,-4-1 3 16,2-2 0-1,-4 3 0-15,1 4 0 0,2 7 16 16,1 7 4-16,1 12 5 16,-2 3-1-16,-10 2-13 15,-6 1-1-15,-15-9 5 16,-9-5 3-16,-9-14 2 15,-5-9-1-15,8-13-11 16,3-3-3-16,13-6-40 16,10-1-21-16</inkml:trace>
  <inkml:trace contextRef="#ctx0" brushRef="#br0" timeOffset="228093.7596">14083 11484 1398 0,'3'4'275'16,"1"2"-12"-16,5 6-111 15,-5-7-29-15,8 3-71 16,1 2-18-16,0-5-21 15,2 1-2-15,-2-3-1 16,-1-6 3-16,-2-9 2 16,4-2 0-16,-5-7-1 15,-1 1-2-15,-3 2-3 16,-4 1 1-16,-1 6 5 16,-7 4 0-16,2 13 1 15,1 9-3-15,-2 16-9 16,6 5-2-16,0 5-2 15,-1 1 0-15,0 2-3 0,1 4 2 16,-6-2-1-16,-6 2 4 16,-5-9 9-16,-11-6 6 15,-10-12 8-15,-1-5 0 16,-3-16-6-16,0-10-7 16,9-16-21-16,4-8-12 15,11-7 146-15</inkml:trace>
  <inkml:trace contextRef="#ctx0" brushRef="#br0" timeOffset="228675.4653">13413 10578 1421 0,'0'-3'244'0,"0"3"-42"15,16 1-85-15,15 6-29 16,23-1-31-16,10-5-6 0,0-3-32 15,0-3-8-15,-12 5-4 16,-11 0-2-16,-11 0-14 16,-9 3-23-16,-18-5-15 15,-2 1 3-15,-8-1 14 16,6 1 18-16,0 0 12 16,0 0 0-16,0-2 0 15,0 1-1-15,0 1 1 16,1 0 1-16,0-1 18 15,2 2 12-15,6 3 33 16,-2 15 10-16,22 28-10 16,-29-32-14-16,-2-1 5 15,-1-4 360-15</inkml:trace>
  <inkml:trace contextRef="#ctx0" brushRef="#br0" timeOffset="229093.3924">14623 11073 1507 0,'6'0'274'0,"8"3"-47"16,12 4-94-16,18 1-59 15,6-6-24-15,11 0-29 16,-1-3-10-16,-9 0-11 16,-6 0-33-16,-13 2-122 0,-8 4-89 15</inkml:trace>
  <inkml:trace contextRef="#ctx0" brushRef="#br0" timeOffset="229275.4201">14663 11221 1440 0,'10'3'227'0,"5"1"-65"0,22-2-79 16,7-1-27-16,6-1-34 15,7 0-9-15,-1 4 8 16,-2-1-206-16</inkml:trace>
  <inkml:trace contextRef="#ctx0" brushRef="#br0" timeOffset="229592.1158">15527 10940 1469 0,'-21'-13'271'0,"-24"-10"-3"15,6 4-110-15,1 15-85 16,4 7-24-16,4 20-36 16,1 8-12-16,9 12-6 0,8 9-3 15,12 2-2-15,10 5 0 16,18-5 4-16,5-8 3 15,15-15 6-15,9-9 5 16,-1-24 8-16,7-8-1 16,-16-19 41-16,-15-12 8 15,-17-5 22-15,-15-2 15 0,-18-6-35 16,-4 2-13-16,-21-2-34 16,-4 4-25-16,3 21-26 15</inkml:trace>
  <inkml:trace contextRef="#ctx0" brushRef="#br0" timeOffset="230169.9764">16222 11070 1444 0,'-7'0'209'0,"-1"-2"-76"15,11 2-31-15,22-2-21 16,13 2-10-16,31 2-24 15,11-4-11-15,10 2-25 16,-3-2-5-16,-11 2 2 0,-10 4-8 16,-15-2-81-1,-4-1-44-15</inkml:trace>
  <inkml:trace contextRef="#ctx0" brushRef="#br0" timeOffset="230441.3091">16327 11168 1538 0,'12'1'234'0,"20"0"-153"15,12 3-22-15,14-2-14 16,-2-1-7-16,3 0-11 16,-2-2-5-16,2-5-8 15,-1-1 1-15,-5-8-103 16,-6 2-67-16</inkml:trace>
  <inkml:trace contextRef="#ctx0" brushRef="#br0" timeOffset="230637.783">16800 11004 1140 0,'14'0'351'0,"8"0"-189"16,6 11-43-16,6 5-14 16,-5 4-3-16,-2 3 3 15,-16 5 0-15,-11 1-13 16,-15 6-38-16,-13-5-15 15,-6 1-17-15,-3-6 24 16</inkml:trace>
  <inkml:trace contextRef="#ctx0" brushRef="#br0" timeOffset="233105.4918">17678 11040 1515 0,'4'2'262'16,"2"3"-66"-16,2 16-90 16,-3 7-6-16,-3 15-18 15,0 4-17-15,-9-4-30 16,4 0-12-16,-1-16-11 16,-1-8 0-16,10-19-1 15,2-8 3-15,9-22-4 16,4-6-1-16,4-6-4 15,5-1-1-15,1 9 0 16,-1 9 4-16,3 17 9 16,-2 7 6-16,-5 10 11 15,-1 5 1-15,-3 4-2 0,-6 6-5 16,0 4-11-16,-7 2-4 16,-8 5-6-16,0-1-2 15,-1 0-5-15,2-1 10 16</inkml:trace>
  <inkml:trace contextRef="#ctx0" brushRef="#br0" timeOffset="233467.8529">18272 11229 1435 0,'4'0'282'0,"12"0"49"0,10 0-100 15,26 1-101-15,9 0-31 16,8-1-54-16,2-1-18 16,-11-1-15-16,-8 2 49 15</inkml:trace>
  <inkml:trace contextRef="#ctx0" brushRef="#br0" timeOffset="234005.2878">19081 10827 1544 0,'-2'0'323'16,"-2"3"-67"-16,0 27-84 15,3 18-49-15,1 19-49 16,1 8-17-16,-1-1-16 16,0-7-6-16,0-6-16 15,2-7-6-15,3-17-13 16,-5-12-18-16,1-21-87 15,-1-12-128-15</inkml:trace>
  <inkml:trace contextRef="#ctx0" brushRef="#br0" timeOffset="234170.6704">18958 10813 1671 0,'16'0'340'0,"19"-4"-207"0,9 1-39 15,25-2-30-15,9-1-15 16,17 4-29-16,-1 1 4 16,-8 4-10-16,-15 6-121 15</inkml:trace>
  <inkml:trace contextRef="#ctx0" brushRef="#br0" timeOffset="234365.2028">19062 11131 1548 0,'9'-1'295'0,"26"2"-87"16,11-2-76-16,17-6-71 15,11 3-25-15,1 4 5 16,-11 0 381-16</inkml:trace>
  <inkml:trace contextRef="#ctx0" brushRef="#br0" timeOffset="234903.9502">19638 11297 1333 0,'7'-2'250'16,"7"-4"-69"-16,-7-6-1 0,-4-1-46 15,-3-6-9-15,-6-3-41 16,-3 5-18-16,-10-2-26 16,-4 3-11-16,-9 11-17 15,2 2-6-15,8 17-10 16,0 8-4-16,16 8-1 16,0 1 0-16,10-3-5 15,11 1-14-15,5-9-17 16,5-8-3-16,1-11 5 15,-3-6 15-15,-3-11 21 16,-2 0 4-16,-5-2 6 16,-3 2 8-16,-3 7 21 15,0 4 2-15,-2 8 7 16,-1 6-9-16,2 9-16 16,-2 6-2-16,-4 9-5 15,-4 2 1-15,-13-1 0 16,-5-2 2-16,-10-5 0 0,0-1 0 15,0-18 2-15,0-5-5 16,7-18-32-16,2-6-10 16</inkml:trace>
  <inkml:trace contextRef="#ctx0" brushRef="#br0" timeOffset="235387.3586">19805 11347 1366 0,'-1'2'258'15,"0"1"-18"-15,0 7-119 16,3 6-32-16,5 1-35 16,2 3-12-16,3-3-16 15,1-3-9-15,0-4-12 16,2-4-1-16,-2-8 4 16,-1-7-1-16,-3-8 2 15,-2 0-1-15,2-2-2 0,-5 1-2 16,-4 8 20-16,1 4 8 15,-5 12 11-15,3 14 6 16,1 10-14-16,2 8-6 16,1 6-10-16,0 1-4 15,-1 6-5-15,-2-6-3 16,-11-1 33-16,-9-6 19 16,-17-12 12-16,-5-2 3 0,-8-16-31 15,2-5-20-15,11-17-13 16,8-10-5-16,20-9-34 15,9-3-27-15,15-1 165 16</inkml:trace>
  <inkml:trace contextRef="#ctx0" brushRef="#br0" timeOffset="236132.9314">20278 11024 1588 0,'0'-1'318'0,"11"-3"-126"16,7 2-30-16,22 1-63 16,6 0-27-16,9 2-43 15,1-1-13-15,-7 0-8 16,-2 0-14-16,-10 2-58 15,-7-8-35-15</inkml:trace>
  <inkml:trace contextRef="#ctx0" brushRef="#br0" timeOffset="236303.4868">20355 11136 1522 0,'12'1'271'0,"18"-1"-91"0,4 0-46 16,22 1-59-16,1-2-30 15,-1 1 3-15</inkml:trace>
  <inkml:trace contextRef="#ctx0" brushRef="#br0" timeOffset="236925.3935">21213 10844 1469 0,'-16'-7'263'0,"-16"-5"-43"15,-5 4-44 1,3 13-74-16,1 5-32 0,2 13-35 16,8 17-12-16,9 9-13 15,10 9-3-15,15-1-5 16,8-7 0-16,21-7 1 16,7-11 4-16,20-12 3 15,3-11 2-15,4-16 5 16,-13-14 3-16,-20-16 34 15,-16-8 14-15,-29-14 33 16,-10-3-1-16,-32-6-43 16,-8 8-19-16,-15 19-41 15,3 19 70-15</inkml:trace>
  <inkml:trace contextRef="#ctx0" brushRef="#br0" timeOffset="238522.1524">22089 10874 1366 0,'-8'2'287'16,"-7"-1"12"-16,15 6-128 16,13-3-25-16,28-1-63 15,21 3-18-15,23-4-29 16,11 3-13-16,2-1-15 15,-11 0-5-15,-14 1-59 16,-13-1-45-16,-23 0-200 16</inkml:trace>
  <inkml:trace contextRef="#ctx0" brushRef="#br0" timeOffset="238732.5916">22167 11042 1429 0,'17'0'238'0,"15"-6"-49"0,22 4-68 16,6 1-16-16,13 0-38 16,1 1-16-16,-6 0-33 15,-3-1-46-15,-17-4-223 16</inkml:trace>
  <inkml:trace contextRef="#ctx0" brushRef="#br0" timeOffset="238908.1225">22665 10847 1492 0,'12'5'256'16,"14"4"-49"-16,12 11-122 15,-4-2-20-15,-4 10 20 16,-3 5 4-16,-26-3 14 15,-6 1-5-15,-20-5-30 16,-7-5-8-16,-3-5-23 16,0-2 0-16</inkml:trace>
  <inkml:trace contextRef="#ctx0" brushRef="#br0" timeOffset="239928.2882">2021 12220 1439 0,'10'-1'270'0,"8"-2"55"0,23 0-212 15,16 2-23-15,26-7-24 16,10-1-19-16,12 2-25 16,-8 0-3-16,-13 6-48 15,-12 1-54-15</inkml:trace>
  <inkml:trace contextRef="#ctx0" brushRef="#br0" timeOffset="240184.3177">2131 12307 1458 0,'2'-1'267'16,"2"0"-12"-16,24 1-97 15,10-2-27-15,22-1-38 0,11-1-24 16,9-4-37-16,-2 2-9 16,-6 0-6-16,-11 0-20 15,-17 0-100-15,-5 2-117 16</inkml:trace>
  <inkml:trace contextRef="#ctx0" brushRef="#br0" timeOffset="240340.0859">2692 12105 1369 0,'14'0'255'0,"6"-3"-40"0,3 6-58 16,1 6-28-16,-6 6-7 15,-4 7-16-15,-14 7-23 16,-11 1-15-16,-15 0-31 16,-4-5 5-16,2-7 330 15</inkml:trace>
  <inkml:trace contextRef="#ctx0" brushRef="#br0" timeOffset="241038.5664">3633 12145 1639 0,'13'6'329'0,"13"13"-201"16,2 4-28-16,-4 12-10 15,-7 6-6-15,-9 0-7 0,-6 2-7 16,-4-6-30-16,-1-4-9 15,-4-11-17-15,1-9-1 16,1-18-5-16,1-7-1 16,4-20-7-16,6-6-4 15,5-5-7-15,7-5 0 16,12 6 0-16,4 6 2 16,5 15 7-16,4 11 2 0,-9 16 13 15,-14 6 5-15,0 17 9 16,-13-1 3-16,-6 6-6 15,8 7-5-15,-7-2-10 16,0 0 2-16,2-5-21 16,2-7 66-16</inkml:trace>
  <inkml:trace contextRef="#ctx0" brushRef="#br0" timeOffset="241278.2704">4301 12182 1706 0,'17'-1'378'0,"27"1"-215"0,8 3-43 16,-2 1-55-16,2 2-24 15,-13 1-20-15,-1 0-7 16,-5-4-56-16,-9-1-74 16</inkml:trace>
  <inkml:trace contextRef="#ctx0" brushRef="#br0" timeOffset="241444.3589">4352 12333 1602 0,'13'3'331'0,"18"1"-133"16,7 1-30-16,7-2-53 15,4 0-34-15,3-1-15 16,-3-1 207-16</inkml:trace>
  <inkml:trace contextRef="#ctx0" brushRef="#br0" timeOffset="241852.4063">5185 11737 1747 0,'-4'0'422'0,"2"8"-224"16,1 14-71-16,4 29-64 16,5 17-4-16,2 20-9 15,-2 2-5-15,0-3-13 16,0 2-7-16,0-9-15 16,0-10-16-16,-6-26-27 15,-2-17-21-15,-1-22-61 16</inkml:trace>
  <inkml:trace contextRef="#ctx0" brushRef="#br0" timeOffset="242028.146">5088 11845 1530 0,'14'-7'274'0,"23"-12"-70"0,17 7-66 16,24-1-58-16,5 2-16 15,-3 8-35-15,-6 3-13 16,-17 8-6-16,-4 4 17 16</inkml:trace>
  <inkml:trace contextRef="#ctx0" brushRef="#br0" timeOffset="242228.0558">5214 12120 1572 0,'1'4'307'16,"6"-2"-80"-16,26 2-143 16,16-4-31-16,24-4-22 15,6 0-8-15,1 6 16 16</inkml:trace>
  <inkml:trace contextRef="#ctx0" brushRef="#br0" timeOffset="242716.2675">5724 12366 1488 0,'4'-5'219'0,"4"-8"-112"15,0-3-12-15,0-5-35 16,0 2-11-16,-9-1-23 16,-4 3-6-16,-14 0-3 15,-2 2-2-15,-4 12-5 16,-5 3 0-16,5 13 0 15,2 6-2-15,12 2-3 16,6 7-4-16,11-1-4 16,4-4 0-16,10-5 0 15,2-7 1-15,3-10 0 16,4-1-1-16,-6-8-1 16,-2-3 1-16,-5 1 1 15,-3 1 2-15,-5 3 3 16,1 6 18-16,-1 8 32 15,0 3 10-15,5 15 5 16,-3 1-14-16,-2 7-26 16,-2 2-4-16,-19-9 13 0,-7 3 5 15,-17-15 4-15,-8 1-1 16,-5-16-16-16,2-3-20 16,12-6-56-16,5-14 82 15</inkml:trace>
  <inkml:trace contextRef="#ctx0" brushRef="#br0" timeOffset="243283.9987">6021 12514 1413 0,'-4'-7'259'0,"-4"-10"-13"15,-1 8-46-15,-2 8-62 0,7 4-39 16,4 15-53-16,-1-1-14 16,9 9-18-16,4 4-2 15,3 0-6-15,7 3-1 16,-1-3-4-16,-7-10 1 16,0-7 0-16,0-5 1 15,-6-11 3-15,0-4 1 16,-4-6 2-16,-1-4 0 15,-1 3-3-15,-2-2-1 0,-1 5-4 16,-1 6-1-16,2 5-4 16,4 8-1-16,8 8 1 15,3 5 0-15,3 7 3 16,-3 5 1-16,-14 5 3 16,-3 4 2-16,-18 2 8 15,-8 2 6-15,-9-1 14 16,-8-12 5-16,-3-14-1 15,0-15-3-15,4-21-16 16,3-3-24-16,13-14-36 16,11-1 372-16</inkml:trace>
  <inkml:trace contextRef="#ctx0" brushRef="#br0" timeOffset="243948.757">6847 12243 1465 0,'15'0'257'15,"11"0"-44"-15,17 3-93 16,14-4-18-16,18-5-41 16,9 2-19-16,6-1-16 15,-11-1-24-15,-14 4-75 16,-17-2-49-16,-19 3-246 16</inkml:trace>
  <inkml:trace contextRef="#ctx0" brushRef="#br0" timeOffset="244188.6307">6883 12337 1256 0,'-5'-2'290'16,"11"-1"-117"-16,3 0-29 15,31 2-64-15,14 1-25 16,18 2-21-16,13 3-14 16,-4 0-12-16,-2 5 2 15,-18-1-24-15,-10-2-54 16</inkml:trace>
  <inkml:trace contextRef="#ctx0" brushRef="#br0" timeOffset="244355.048">7454 12160 1053 0,'8'0'414'0,"6"3"-209"16,4 7-32-16,4 10-51 15,1 2-16-15,-5 4-13 16,-5 4-10-16,-13 2-28 16,-11 1-20-16,-13 0-14 15,-10-10-28-15,-4-8-290 16</inkml:trace>
  <inkml:trace contextRef="#ctx0" brushRef="#br0" timeOffset="244564.2328">6913 12175 1417 0,'-10'3'240'0,"-9"3"-29"0,4 7-15 16,1 9-28-16,6 2-14 16,12 11-56-16,5 1-21 15,8 3-36-15,6 0-8 16,-1-9 322-16</inkml:trace>
  <inkml:trace contextRef="#ctx0" brushRef="#br0" timeOffset="245229.6332">8228 12187 1342 0,'8'-5'250'0,"13"-3"-47"15,3 8-28-15,3 15-52 16,1 8 0-16,-12 14-18 16,-4 7-21-16,-7 8-19 15,-11-6-12-15,-6-6-28 16,-2-6-8-16,6-20-8 16,3-3-2-16,9-14-4 15,1-10-3-15,3-12-12 16,4-12-3-16,3-8-4 15,6-5 2-15,3 2 6 16,8 5 2-16,4 13 6 16,-6 9 5-16,-4 18 14 15,-6 9 5-15,-10 17 13 0,-5 7 3 16,-5 11-5-16,0 5-6 16,0 4-13-16,2-2 1 15,2-8-41-15,7-10-15 16</inkml:trace>
  <inkml:trace contextRef="#ctx0" brushRef="#br0" timeOffset="245503.5512">9004 12190 1582 0,'13'-1'308'0,"17"1"-109"16,3 0-66-16,7 4-49 15,-1-4-23-15,2 3-36 16,1 1 0-16,-5-4-52 15,0 1-83-15</inkml:trace>
  <inkml:trace contextRef="#ctx0" brushRef="#br0" timeOffset="245741.9592">9070 12360 1389 0,'3'2'275'0,"5"1"-8"0,12 1-104 16,8 3-19-16,11-2-62 16,2-3-22-16,9-1-35 15,-8-4-10-15,-10-3-32 16,0 5 404-16</inkml:trace>
  <inkml:trace contextRef="#ctx0" brushRef="#br0" timeOffset="246727.7127">9754 12152 1325 0,'16'-2'268'0,"8"-3"-61"16,0 3 13-16,5 15-59 16,-7 4-17-16,0 15-39 15,-1 6-18-15,-16 6-26 16,-6-2-12-16,-6-3-23 16,-2-6-10-16,3-15-8 15,2-6-7-15,1-22-18 16,3-10-14-16,11-18-20 0,6-8 0 15,7-2 12 1,6 4 10-16,-1 14 16 0,-1 7 8 16,-2 14 12-16,-2 9 7 15,-7 10 12-15,-4 10 2 16,-6 11-4-16,-6-1-4 16,-2 3-10-16,-2 0-4 0,-2-10-3 15,5-1-3 1,6-20-8-16,3-7-2 0,9-19 0 15,2-6 3-15,6-7 4 16,4 1 2-16,2 9 0 16,-1 1 0-16,-6 13 5 15,-5 4 6-15,-9 15 11 16,1 10 7-16,-9 13-3 16,-5 1-3-16,-1 11-10 15,-12-5 6-15,9-1 325 16</inkml:trace>
  <inkml:trace contextRef="#ctx0" brushRef="#br0" timeOffset="247402.8766">10750 12383 1351 0,'9'-1'245'0,"8"-5"-58"16,-2-3 9-16,-1-6-38 16,0-4-12-16,-10-4-46 15,-1-2-18-15,-9-3-30 16,0 4-11-16,-15-4-15 16,-7 2-5-16,-9 7-13 15,-13 6-4-15,6 17-6 16,1 8-2-16,8 11-2 15,10 6 1-15,19 1 2 16,1 2-1-16,19-4 3 16,3-7-1-16,10-4 1 15,6-12 0-15,1-7-1 16,0-5 1-16,-3-8-4 16,-4 1-3-16,-5-3 1 0,1 1 0 15,-12 1 3-15,1 3 0 16,-3 11 1-16,-3 4-2 15,8 15 4-15,-7 8 1 16,3 16 1-16,-1 6 2 16,-2 10-1-16,9 3-1 15,-16-8 0-15,-5-6 2 16,-16-8 3-16,-8-11 3 0,-6-7 2 16,-1-7 1-16,-12-15 0 15,0-3 1-15,1-14-5 16,3-4-3-16,20-5-9 15,7 2-12-15,19 0-61 16,8-1-19-16,11 8 237 16</inkml:trace>
  <inkml:trace contextRef="#ctx0" brushRef="#br0" timeOffset="248101.1165">11391 12163 1381 0,'-4'-8'247'0,"-6"-7"-54"15,-9-3-17-15,-3 0-3 16,-7 5-18-16,-4 8-21 15,3 15-58-15,-4 4-28 16,11 16-32-16,5 2-10 16,17 4-6-16,9 4-1 0,16-5-2 15,9-5 1-15,11-10-3 16,7-5-2 0,8-10-30-16,6-5-27 0,-4-5-101 15,-6-4-126-15</inkml:trace>
  <inkml:trace contextRef="#ctx0" brushRef="#br0" timeOffset="248326.5133">11719 12204 1205 0,'-10'-15'350'15,"-5"-9"-108"-15,-16 2-14 16,-6 3-21-16,-6 7-82 16,1 7-39-16,4 9-61 15,8 9-15-15,8 10-9 16,9 4-1-16,18 7 2 15,5-1 0-15,20-3 0 16,7-3 1-16,12-19 0 16,4-8 1-16,-1-13-3 0,-10-10-8 15,-19-1-16-15,-10 0-15 16,-27-2-66-16,-7 8-16 16</inkml:trace>
  <inkml:trace contextRef="#ctx0" brushRef="#br0" timeOffset="248677.5749">11862 12139 1535 0,'3'1'303'0,"3"2"-50"16,7 4-42-16,11 10-77 15,7 4-22-15,9 8-42 16,-1 1-18-16,-13 0-30 15,-10-2-8-15,-24-4 3 16,-11-5 1-16,-17-9 1 16,-5-10-2-16,-1-10-21 0,3-5-17 15,17-9 334-15</inkml:trace>
  <inkml:trace contextRef="#ctx0" brushRef="#br0" timeOffset="249223.8089">12323 12171 1498 0,'-10'0'275'0,"-18"-2"-53"15,2 2-24-15,6 6-76 0,-2 1-42 16,8 8-51-16,9 6-8 16,6 7 10-16,12 5 5 15,7 1 6-15,7-6 4 16,10-6-3-16,0-10-3 16,6-14-8-16,-5-10-5 15,-1-16-9-15,-3-6-4 16,-15-11-2-16,-1-2-3 15,-24-6-4-15,-8-2 0 0,-26-12-1 16,-12-10-2-16,-10-3 1 16,0 3-2-16,13 29-3 15,10 17-1-15,19 34-7 16,7 12 0-16,21 26-1 16,11 9 0-16,21 13 42 15,10 1 285-15</inkml:trace>
  <inkml:trace contextRef="#ctx0" brushRef="#br0" timeOffset="253897.0569">13298 12258 1321 0,'-7'-11'265'16,"-8"-10"-78"-16,15-3-83 15,10 1-30-15,18 0-49 16,9 4-9-16,11 12-3 15,4 7 3-15,-1 14 7 16,-6 5 1-16,-17 6 9 16,-10 3 23-16,-31 3 6 15,-14 5 1-15,-22 3-8 16,-8 1-20-16,7-4-10 16,6-10-5-16,22-9-13 15,15-12-3-15,22-9-10 16,14-1-3-16,18-4 0 15,4 2 2-15,3 8 10 16,-7 1-15-16,-10 7-46 16</inkml:trace>
  <inkml:trace contextRef="#ctx0" brushRef="#br0" timeOffset="254281.522">13406 11979 1564 0,'-20'-8'284'0,"-24"-2"-113"15,-4 13-36-15,-15 9-47 16,-8 10-19-16,0 16-47 15,-2 3-16-15,19 19-11 16,19 12-5-16,31 14-3 16,18 11 2-16,35-1 5 15,20-6 5-15,26-24 6 16,16-19 6-16,26-31 2 16,2-14 1-16,-1-33 5 15,-14-12 2-15,-38-28 8 16,-22-17 4-16,-53-13 11 15,-26-5 6-15,-62-8 19 16,-23-10-1-16,-27 15-24 16,3 12 0-16</inkml:trace>
  <inkml:trace contextRef="#ctx0" brushRef="#br0" timeOffset="267255.8067">1966 13418 1496 0,'-1'3'262'0,"1"13"-50"16,-2 10-43-16,-4 19-56 15,-2 12-8-15,-4 13-50 16,4 0-16-16,6-1-5 0,4-9-42 15,13-19-64-15</inkml:trace>
  <inkml:trace contextRef="#ctx0" brushRef="#br0" timeOffset="267475.907">2139 13436 1599 0,'-4'-7'366'0,"3"-3"-84"16,-1 10-49-16,4 21-82 16,1 8-27-16,4 21-54 15,-2 7-23-15,2 8-29 16,6-1-6-16,-3-5-19 16,3-4-23-16,-3-15-78 15,-3-9-65-15</inkml:trace>
  <inkml:trace contextRef="#ctx0" brushRef="#br0" timeOffset="267632.5363">1875 13726 1612 0,'16'0'329'0,"27"-2"-140"16,10-6-59-16,19-3-51 15,6 2-12-15,-10 8 342 0</inkml:trace>
  <inkml:trace contextRef="#ctx0" brushRef="#br0" timeOffset="268087.5716">3084 13613 1571 0,'3'-13'301'0,"5"-18"-125"15,-6-3-27-15,5 7-21 16,-6-1-17-16,1 12-16 0,2 7-8 15,-4 10-34-15,2 13-12 16,-1 15-20-16,3 10-3 16,8 14-8-16,1 5-1 15,1 5-5-15,1-5 1 16,-4-10-10-16,1-9-18 16,-3-19-57-16,-4-8-15 15</inkml:trace>
  <inkml:trace contextRef="#ctx0" brushRef="#br0" timeOffset="268432.8186">3092 13282 1615 0,'-19'-2'329'0,"-33"4"-174"15,-3 10-53-15,-2 27-64 16,-1 13-20-16,16 19-15 16,8 7-4-16,27 3-7 15,9 2-2-15,32-2 16 16,21 2 18-16,20-13 26 16,12-12 8-16,7-25-9 0,2-20-25 15,1-36-33-15,0-10-3 16,-22-30-3-16,-15-12 12 15,-33-11 13-15,-13-9 19 16,-32-1 41-16,-18 6 93 16,-31 23-119-16,-12 12-16 15,-8 30-15-15,5 15-67 0</inkml:trace>
  <inkml:trace contextRef="#ctx0" brushRef="#br0" timeOffset="268942.2734">4152 13679 1533 0,'2'0'266'0,"5"2"-72"0,20 2-100 16,15-1-11-16,31-1-17 16,3-2-20-16,14 1-30 15,-6-3 12-15,-17-1-73 16,-3 0-88-16</inkml:trace>
  <inkml:trace contextRef="#ctx0" brushRef="#br0" timeOffset="269188.9445">4235 13738 1466 0,'3'2'229'16,"15"2"-81"-16,7 1-5 15,29-3-35-15,11 2-13 16,0-4-42-16,6-1-17 16,-9-2-20-16,-4 0-4 15,-4-4-77-15,-8-3-72 16,-17-2-194-16</inkml:trace>
  <inkml:trace contextRef="#ctx0" brushRef="#br0" timeOffset="269354.9581">4711 13568 838 0,'0'-5'416'0,"1"-7"-186"16,7 8-96-16,9 4 0 16,4 5 5-16,14 12-30 15,-3-1-7-15,-2 11 17 16,-10 2 4-16,-19 4-25 16,-8 4-16-16,-21-4-30 15,1 0-32-15,-6-11 345 16</inkml:trace>
  <inkml:trace contextRef="#ctx0" brushRef="#br0" timeOffset="269750.7115">4458 13218 1133 0,'-4'-5'391'16,"4"-1"-126"-16,1-1-82 15,11 3-29-15,12 1-50 16,1 1-33-16,12 2-40 15,2 5-11-15,-7 5-16 16,-8 4-2-16,-22 11 2 16,-11 4 1-16,-14 7 1 15,-6-2 8-15,2-4 13 16,2-3 1-16,17-10-2 16,10-2-6-16,12-8-15 15,10-3-3-15,4-7 2 16,4-2-17-16,4-5-45 15,-7-2-24-15</inkml:trace>
  <inkml:trace contextRef="#ctx0" brushRef="#br0" timeOffset="270069.8562">4658 13136 1416 0,'-15'-12'201'16,"-18"-8"-94"-16,-1 2-13 15,-2 10 3-15,-1 5-17 16,-5 11-28-16,-8 3-16 0,3 15-23 16,2 4-4-16,14 12 1 15,9 10 4-15,20 12-7 16,11 5 4-16,20 2 6 16,9-4 1-16,15-19 3 15,7-9-2-15,16-30-6 16,1-12 1-16,0-23-9 15,-4-13-3-15,-26-21-2 16,-5-6 0-16,-32-10 11 16,-17-1 24-16,-33 9 37 15,-19 2 5-15,-16 25-9 16,-4 12-20-16,19 29 245 16</inkml:trace>
  <inkml:trace contextRef="#ctx0" brushRef="#br0" timeOffset="271349.0693">5701 13626 1546 0,'11'-1'278'16,"15"5"-96"-16,5 12-23 16,-2 21-42-16,-9 8-26 15,-12 12-40-15,-7-2-18 16,-6-7-13-16,1-10-4 16,4-16-9-16,0-14-1 15,7-18-7-15,5-10-6 0,6-23-8 16,6-3-5-16,3-10 3 15,-1 1 4-15,3 11 7 16,-4 8 3-16,0 19 9 16,3 16 5-16,-12 10 8 15,0 10 1-15,-16 7-4 16,-3 2-5-16,-5 6-6 16,1 1 0-16,7-7-5 15,1-9 0-15,9-18-7 16,5-10-3-16,8-16-1 15,5-6-1-15,2-3 6 16,-1 7 3-16,0 8 1 16,2 10 3-16,-6 12 16 15,-4 7 11-15,-4 14 18 16,-12 5 5-16,-5 11-13 16,-2 3-10-16,-6-3-22 0,5-1-27 15,3-12 358-15</inkml:trace>
  <inkml:trace contextRef="#ctx0" brushRef="#br0" timeOffset="271986.2375">6745 13831 967 0,'5'-5'481'0,"9"-7"-220"16,-3-3-28-16,-2 2-71 16,-5-3-20-16,-4 1-60 15,-8-4-22-15,-10 0-18 16,-4 3-5-16,-16-3-6 16,0 8-5-16,-4 8-12 0,1 6-5 15,12 17-13-15,6 8-3 16,13 7-1-16,4 2 0 15,13-2-8-15,5-2-10 16,12-10-26-16,6-6-9 16,2-16-8-16,2-8 10 15,-2-11 29-15,-5-3 12 16,-7-5 19-16,-4 2 13 0,-6 5 31 16,0 4 12-16,-7 11 19 15,4 8-3-15,-1 17-26 16,-3 5-11-1,-1-13-21-15,1 1-5 0,5 57-6 16,-6 5-3-16,-11 5 8 16,-12-29 5-16,-15-6 7 15,-4-6 4-15,-6-13-3 16,6-8-3-16,6-17-9 16,4-11-8-16,9-19-31 15,6-5-22-15,14-7-18 16,5-6-438-16</inkml:trace>
  <inkml:trace contextRef="#ctx0" brushRef="#br0" timeOffset="272509.8972">7161 13655 1425 0,'-21'-3'243'0,"-20"-1"-50"16,1-1-34-16,10 5-83 16,11 5-14-16,12 5-26 0,7 5-6 15,16 6 6-15,8 1-3 16,13 6 23-16,-2 1 9 16,-12 2 5-16,-11 1 6 15,-16-6-16-15,-8 1-12 16,-12-12-13-16,-2-7-22 15,-1-16-55-15,3-11-46 16</inkml:trace>
  <inkml:trace contextRef="#ctx0" brushRef="#br0" timeOffset="272692.3943">7360 13623 1390 0,'4'3'305'0,"6"3"67"15,-3 5-96-15,-5 9-116 16,2 4-35-16,-2 7-60 16,4 8-23-16,-3 3-19 15,0-2-20-15,-1-3-56 16,1-13-26-16</inkml:trace>
  <inkml:trace contextRef="#ctx0" brushRef="#br0" timeOffset="272826.6396">7319 13441 1542 0,'3'-9'331'15,"-2"-13"-45"-15,2 8-102 16,4 11-114-16,-5 1-30 16</inkml:trace>
  <inkml:trace contextRef="#ctx0" brushRef="#br0" timeOffset="273110.4386">7609 13700 1778 0,'4'15'389'0,"0"21"-300"16,-1 5-3-16,-6-8-24 15,-1-1-13-15,1-11-22 16,1-9-9-16,1-12-11 15,2-8-2-15,5-20-4 16,4-3-1-16,6-7-1 16,4 2 0-16,3 6 0 15,4 8 5-15,-3 12 22 16,1 6 10-16,-4 12 11 16,-7 6-3-16,0 6-24 15,-3 2-1-15,-2 3-20 16,-1 1 335-16</inkml:trace>
  <inkml:trace contextRef="#ctx0" brushRef="#br0" timeOffset="273474.6761">8023 13784 1769 0,'-2'11'426'0,"1"11"-258"16,3 5-28-16,11 0-64 16,4-2-17-16,8-7-31 15,1-9-12-15,1-11-4 16,1-12-2-16,-3-14 0 16,-2-5-1-16,-3-10 0 15,-5-2 0-15,-12-4 1 16,-5-4 0-16,-20-10-10 15,-10-3-3-15,-23-16-7 16,-4-7-2-16,-6 8 8 16,7 13 4-16,21 37 5 15,4 21 0-15,17 28-5 16,10 11-2-16,10 16-6 16,11 7-1-16,29 6 11 15,6-3-4-15,23-10 332 16</inkml:trace>
  <inkml:trace contextRef="#ctx0" brushRef="#br0" timeOffset="273951.2697">8698 13695 1785 0,'18'0'434'16,"20"0"-281"-16,7 0-50 15,3-5-61-15,-1 1-16 16,-4 0-60-16,-5 1-52 16</inkml:trace>
  <inkml:trace contextRef="#ctx0" brushRef="#br0" timeOffset="274120.813">8709 13847 1637 0,'2'4'390'0,"11"0"-108"16,15 0-74-16,20-6-93 15,4-2-35-15,14-1-52 16,-3-1 15-16</inkml:trace>
  <inkml:trace contextRef="#ctx0" brushRef="#br0" timeOffset="274642.4175">9525 13623 1677 0,'-3'11'347'0,"-1"16"-205"16,8 3-25-16,19 5-33 15,8 1-10-15,11-7-31 16,0-5-10-16,-3-9-14 15,1-11-7-15,-12-14-8 16,1-8-3-16,-10-14-3 16,-10-3-2-16,-9-1 1 15,-4-2-3-15,-2 1-1 16,-4 1 3-16,3 12 3 16,-3 8 0-16,5 17 2 15,-3 8 0-15,8 16 3 0,4 3 1 16,-2 12-4-16,7 7 3 15,-1 6-14-15,-2 1-25 16,-4-7-64-16</inkml:trace>
  <inkml:trace contextRef="#ctx0" brushRef="#br0" timeOffset="274891.5618">9533 13323 1398 0,'-5'0'297'0,"-2"15"80"15,2 12-176-15,9 30-113 16,6 14-21-16,10 17-7 16,1 7-16-16,1 13-11 15,-2-2 5-15,-11-6-21 16,-3-7-5-16,-6-26-7 15,-1-4-5-15,-2-23-19 16,0-10 3-16</inkml:trace>
  <inkml:trace contextRef="#ctx0" brushRef="#br0" timeOffset="275397.5473">10171 13855 1075 0,'-8'-7'388'0,"-15"-5"-194"16,0 2-24-16,-7 5-30 15,-1 5-24-15,2 7-52 16,3 4-22-16,10 7-34 16,7 2-5-16,13 4 5 15,6 3 2-15,18 0 2 0,4 1 0 16,5-4-3-16,-1-5 9 16,-13-1 17-16,-12-5 16 15,-19-2 23-15,-13-4-1 16,-14-9-12-16,-2-4-12 15,4-8-24-15,9 2-25 16,14-2 351-16</inkml:trace>
  <inkml:trace contextRef="#ctx0" brushRef="#br0" timeOffset="277713.7117">10391 13585 1438 0,'8'2'209'0,"11"7"-78"16,3 5-20-16,1 13-36 16,0 6-8-16,-13 2-22 15,-4 2-6-15,-8-1-14 16,-3-5-4-16,-1-12-10 16,3-7 2-16,3-16 2 15,0-11-2-15,10-14-1 16,4-6-5-16,9-4-4 15,3 2-1-15,3 5-2 16,2 6-1-16,-4 15 8 16,-2 6 10-16,-10 16 11 15,-3 7 8-15,-11 10-7 16,-5 2-6-16,-5-3-10 16,-2-4-3-16,2-10-1 0,6-7 1 15,9-16 1-15,7-10 0 16,6-10-4-16,4-6-4 15,2 9-3-15,3 6-3 16,1 13 3-16,0 12 5 16,-8 13 25-16,-6 6 7 15,-7 11 4-15,-4 0-2 16,-2 8-22-16,-1-3-3 16,4-7 9-16,0-4-30 0</inkml:trace>
  <inkml:trace contextRef="#ctx0" brushRef="#br0" timeOffset="279080.5537">11328 13721 727 0,'4'-5'468'0,"6"-8"-188"15,-2-3-140-15,-7 1 3 16,-1 0 15-16,-10 0-11 0,-4-1-6 16,-11 1-44-16,-4 4-24 15,-8 7-33-15,-1 4-13 16,4 11-21-16,0 4-4 16,11 7-8-16,10 6-1 15,15 3-1-15,10 1 1 16,17-2 5-16,4-7 1 15,8-12 2-15,1-10 2 0,-5-13 0 16,-1-4 2-16,-9-5 1 16,-9 0 0-16,-9-1 0 15,-5 2-1-15,-5 8-3 16,-3 10-2-16,1 14 4 16,4 8 0-16,0 13 2 15,6 5 0-15,3 9-6 16,-3 4 0-16,-1 12-1 15,-7-4 12-15,-19-7 16 16,-5-3 5-16,-13-17 10 16,-3-6-12-16,1-18-12 15,0-10-4-15,-1-19-25 16,3-9-23-16,19-8-42 16,10-10-24-16</inkml:trace>
  <inkml:trace contextRef="#ctx0" brushRef="#br0" timeOffset="279399.3702">11890 13636 1454 0,'-15'-8'255'0,"-16"-5"-27"15,-5 3-16-15,3 8-58 16,0 5-38-16,2 12-55 16,6 6-21-16,-2 7-24 15,11 4-2-15,18 5-9 16,7-3 0-16,23 0 1 15,2-5 0-15,14-12-6 16,5-6-4-16</inkml:trace>
  <inkml:trace contextRef="#ctx0" brushRef="#br0" timeOffset="279739.3097">12201 13667 882 0,'4'-3'472'0,"-2"-4"-285"15,-3 1-60-15,-4 0 2 16,-6 2-10-16,-2 1-13 16,-6 2-15-16,-5 1-4 15,-3 4-31-15,-1 6-14 16,5 9-24-16,3 2-5 15,11 9 5-15,7 4-1 0,11 4-2 16,11-1 0-16,14-8-7 16,8-12 0-16,-1-19 3 15,0-9 2-15,-12-15 4 16,-3-5 0-16,-10-4 1 16,-7 0-3-16,-12 8-7 15,-15 3 5-15,-17 5 4 16,-6 9 265-16</inkml:trace>
  <inkml:trace contextRef="#ctx0" brushRef="#br0" timeOffset="280157.4957">12559 13665 1457 0,'-18'-2'246'0,"-16"-4"-48"16,3 5-21-16,6 4-70 15,8 4-32-15,12 9-50 16,7 2-5-16,21 7 3 16,7-4 7-16,10 6 4 15,-2 1 0-15,-18-1 11 16,-9 4 10-16,-25-8 9 15,-10-6 3-15,-13-9-19 16,-7-10-11-16,10-18-49 16,8-3-17-16</inkml:trace>
  <inkml:trace contextRef="#ctx0" brushRef="#br0" timeOffset="280622.2904">12882 13681 1574 0,'-10'-5'305'0,"-15"-5"-133"16,1 4-19-16,0 10-72 16,0 4-23-16,7 10-33 15,4 8-3-15,6 13-2 16,12 5-2-16,10 2-2 16,7-2-4-16,11-19-3 15,4-8 1-15,16-21 3 16,-2-16 0-16,2-15-3 15,-6-6-1-15,-17-10-1 16,-7 1 0-16,-23-5 1 16,-15-1 1-16,-26-16-5 15,-13-8 0-15,-17-2-3 16,2 8-3-16,11 33 13 0,8 22-1 16,14 28-1-1,9 16-1-15,24 21-13 0,11 8-1 16,41 9 1-16,14-4 128 15</inkml:trace>
  <inkml:trace contextRef="#ctx0" brushRef="#br1" timeOffset="283015.2648">6464 13536 894 0,'15'-30'439'0,"7"-32"-243"16,-2 11-78-16,-13 29 3 15,-16 17-1-15,-24 50-21 0,-23 24-13 16,-41 47-37-16,-10 24-14 15,-14 20-17-15,-3 0 31 16</inkml:trace>
  <inkml:trace contextRef="#ctx0" brushRef="#br1" timeOffset="283837.4176">11099 13331 1425 0,'-18'7'265'0,"-14"6"10"15,-26 45-160-15,-16 22-19 16,-20 33-48-16,-17 13-14 0,-7 18-4 16,0-3 21-1</inkml:trace>
  <inkml:trace contextRef="#ctx0" brushRef="#br1" timeOffset="284376.3672">11732 13332 1483 0,'-14'4'270'0,"-25"25"-44"15,-20 24-17-15,-33 43-76 16,-10 19-26-16,-24 37 11 15,-7 2 297-15</inkml:trace>
  <inkml:trace contextRef="#ctx0" brushRef="#br1" timeOffset="285041.7334">7100 13430 1396 0,'-3'-3'222'15,"-10"14"-61"-15,-14 19-26 16,-32 41-47-16,-20 27-20 16,-38 50 5-16,-16 26 397 0</inkml:trace>
  <inkml:trace contextRef="#ctx0" brushRef="#br0" timeOffset="288020.0161">13755 13675 1542 0,'5'1'253'0,"8"2"-119"16,10-3-32-16,25 1-30 15,8-1-9-15,25-2-30 16,4 0-17-16,-2 0-13 15,-3 2-2-15,-12 1-58 16,-3 3-64-16</inkml:trace>
  <inkml:trace contextRef="#ctx0" brushRef="#br0" timeOffset="288289.2968">13839 13778 1094 0,'2'-1'386'16,"8"1"-169"-16,7 0-58 15,21 4-41-15,13 2-17 16,17-5-27-16,1 2-14 15,-1-5-29-15,-2 0-11 16,-14-2-10-16,1-2-9 0,-9-3-76 16,-10-3-81-16</inkml:trace>
  <inkml:trace contextRef="#ctx0" brushRef="#br0" timeOffset="288462.9768">14333 13595 859 0,'8'-5'449'0,"11"3"-246"16,6 3-78-16,7 15 12 16,0 4 1-16,-3 7-1 15,-9 3 6-15,-23 6-22 16,-9 4-23-16,-21-2-41 16,-2-4-7-16,2-13 223 15</inkml:trace>
  <inkml:trace contextRef="#ctx0" brushRef="#br0" timeOffset="290227.5671">15405 13583 977 0,'-9'-5'472'0,"-14"-8"-225"0,-5 2-24 16,-9 2-61-16,0 0-25 15,-2 8-65-15,6 2-25 16,12 6-34-16,7 2-10 15,15 6-7-15,3-6-4 16,19 11 0-16,8 1 2 16,10 0 2-16,4 8 2 15,-16-2 5-15,-15 2 5 0,-24-2 8 16,-14 2 2-16,-18-12 2 16,-3-6-12-16,11-14-61 15,7-13-55-15</inkml:trace>
  <inkml:trace contextRef="#ctx0" brushRef="#br0" timeOffset="290432.0622">15517 13578 1657 0,'1'-1'371'0,"2"-1"-166"16,2 7-44-16,-5-5-70 15,2 8-22-15,9 22-32 16,13 39-10-16,-23-29-13 16,5 5 1-16,-2-3-36 15,-5-8-25-15,2-13-30 16</inkml:trace>
  <inkml:trace contextRef="#ctx0" brushRef="#br0" timeOffset="290588.6443">15487 13379 1572 0,'0'-10'343'0,"3"-8"-65"0,0 7-174 16,4 7-43-16,5 8-19 16,0 2-98-16</inkml:trace>
  <inkml:trace contextRef="#ctx0" brushRef="#br0" timeOffset="290860.3191">15735 13685 1478 0,'5'12'233'0,"2"16"-72"16,3-3-12-16,-8-5-31 15,-1-3-7-15,-1-4-50 16,0-3-21-16,1-11-19 15,2-6-3-15,5-11-7 16,2-7-5-16,12 2-8 0,1-4-3 16,5 5 0-16,4 5 1 15,-4 5-1-15,3 11 3 16,-9 10 17-16,-6 8 13 16,-8 17 12-16,-9-1 1 15,-5 6-5-15,-1-2-10 16,6-9 349-16</inkml:trace>
  <inkml:trace contextRef="#ctx0" brushRef="#br0" timeOffset="291246.0388">16275 13608 1574 0,'-12'2'290'0,"-9"6"-126"15,5 3-66-15,12 9-34 16,10 9-9-16,13 4-17 16,4 2-10-16,5-5-9 15,5-7-5-15,6-13-6 16,4-11-12-16,-4-26-31 15,-6-6-3-15,-11-13 1 16,-3-5 11-16,-19-8 35 0,-2-3 7 16,-28-14 19-16,-21-6 9 15,-13 7 31-15,-8 1 5 16,13 35-2-16,11 15-4 16,18 30-42-16,9 12-12 15,14 11-20-15,9 6-5 16,26 6-11-16,14 4 143 15</inkml:trace>
  <inkml:trace contextRef="#ctx0" brushRef="#br0" timeOffset="291605.7265">16948 13515 1558 0,'-2'-1'342'0,"-1"1"-50"15,13 7-149-15,8 0-40 16,10 0-57-16,13 0-15 16,5-6-15-16,3 1-2 15,0-1-39-15,-8-1-40 16</inkml:trace>
  <inkml:trace contextRef="#ctx0" brushRef="#br0" timeOffset="291772.2812">17001 13656 1253 0,'1'2'330'0,"13"0"-25"16,3-1-61-16,19 2-95 15,10-4-46-15,7 1-55 16,4 2 12-16</inkml:trace>
  <inkml:trace contextRef="#ctx0" brushRef="#br0" timeOffset="292338.2106">17764 13418 1542 0,'-6'6'290'0,"-3"11"-85"15,1 8-67-15,9 13-68 16,5 1-12-16,10 1-12 16,4-2-6-16,8-7-13 15,1-5-4-15,4-14-3 16,1-8 0-16,-2-13-3 16,3-8-1-16,-9-6-4 15,-7-7-3-15,-8-9-2 0,-5-5-8 16,-6-14-6-1,-3 1-1-15,-3 10 0 0,3 11 5 16,-5 28 1-16,8 15-2 16,0 22-3-16,4 5 1 15,7 12 1-15,-1 3 3 16,8 2 11-16,-9-5-9 16,-1-6-78-16,-2-8-57 15</inkml:trace>
  <inkml:trace contextRef="#ctx0" brushRef="#br0" timeOffset="292593.5349">17742 13165 1610 0,'-2'4'326'0,"2"18"-143"16,0 7-42-16,5 36-54 16,5 16-8-16,1 16-22 15,1 6-5-15,-2-8-12 16,-2 1-5-16,-1-6-15 16,1-3-15-16,0-23-61 0,-1-9-25 15</inkml:trace>
  <inkml:trace contextRef="#ctx0" brushRef="#br0" timeOffset="293073.1883">18363 13668 1306 0,'-14'0'309'16,"-14"-5"11"-16,-6 1-170 0,3 4-38 16,7 2-70-1,8 7-27-15,15 4-18 0,2 0-2 16,12 3 1-16,6 4 0 15,7 6 2-15,3 3-8 16,-10 3 46-16,-9 1 27 16,-21-2 41-16,-9-7 16 15,-12-10-30-15,-3-10-22 16,10-21-45-16,7-8 245 16</inkml:trace>
  <inkml:trace contextRef="#ctx0" brushRef="#br0" timeOffset="293483.3903">18699 13575 1617 0,'-5'0'341'16,"-2"0"-133"-16,7 2-142 15,6 4-10-15,9-6-452 16</inkml:trace>
  <inkml:trace contextRef="#ctx0" brushRef="#br0" timeOffset="293827.6952">19251 13417 1165 0,'-10'-8'375'15,"-11"-5"-94"-15,-8 1-27 16,-7 9-101-16,3 7-36 15,-4 11-63-15,1 4-19 16,17 14-27-16,4 6-7 0,19 9 0 16,11 0 0-16,14-6 2 15,10-6 1-15,11-13-24 16,6-6-43-16,2-9-166 16</inkml:trace>
  <inkml:trace contextRef="#ctx0" brushRef="#br0" timeOffset="294090.0449">19528 13546 1123 0,'-4'-11'403'16,"-3"-15"-142"-16,-3 2-69 16,-5 2-30-16,-7 4-56 15,-2 7-21-15,1 18-47 16,-3 4-20-16,10 16-16 15,0 2-2-15,13 8-2 16,3 0 1-16,18-7 1 0,5-2 2 16,2-17 5-16,8-2 3 15,-6-11 3 1,6-5 3-16,-9-8 0 0,-3 0-2 16,-11-6 1-16,-5 1 13 15</inkml:trace>
  <inkml:trace contextRef="#ctx0" brushRef="#br0" timeOffset="294509.6921">19799 13457 1437 0,'-13'-1'234'0,"-14"-3"-65"0,3 1-33 16,10 9-64-16,7 7-26 16,17 12-18-16,8 2 2 15,17 7-3-15,5-4 0 16,-4 1 8-16,-2 1 18 16,-21-9 36-16,-14-4 11 15,-21-13-2-15,-13-4-12 16,-5-9-42-16,2-2-16 15,8-1-50-15,5-2-16 0</inkml:trace>
  <inkml:trace contextRef="#ctx0" brushRef="#br0" timeOffset="294933.4048">20126 13489 1481 0,'-13'5'229'16,"-4"6"-92"-16,1 9-72 15,5 4-15-15,14 8-12 0,0-5-6 16,16 3-11-16,0-1-7 16,7-10-4-16,8-3 1 15,9-18 1-15,8-8-1 16,-3-17-2-16,-3-8-1 16,-18-12 4-16,-11-11 5 15,-22-16 10-15,-16-7-4 16,-23-8 30-16,-13 5 13 0,-8 17 22 15,6 17 10-15,9 31-31 16,4 13-20-16,21 31-39 16,8 10-10-16,22 19-8 15,24 10 6-15,35 3 123 16</inkml:trace>
  <inkml:trace contextRef="#ctx0" brushRef="#br0" timeOffset="332188.1646">20971 13494 1195 0,'-2'1'287'0,"2"1"-145"16,7 2-12-16,19-4-17 15,14 0 9-15,27 3-47 16,12-3-19-16,13 1-23 15,-3 6-8-15,-6-2-7 16,-7 3-2-16,-21-1-7 16,-6-2-1-16,-23 3-42 15,-7-1-37-15,-18 4-91 16,-5 1-76-16</inkml:trace>
  <inkml:trace contextRef="#ctx0" brushRef="#br0" timeOffset="332666.5937">21089 13632 1180 0,'-5'0'305'0,"-3"0"-168"16,7-2-20-16,12 5-32 15,7-4 8-15,20 2-17 16,10 0-4-16,18 2-16 16,6 2-6-16,2-2-23 15,-5 2-9-15,-9-5-11 16,-1-3-8-16,-5 0-33 16,-2-1-19-16,-11-2-56 15,-9 4-34-15,-20-8-25 16,-8 5 10-16,-13-6 40 15,-7 2-29-15,-7-5 35 16,-2-2 6-16,-1 0 33 16,-1-10 43-16,9 5 124 0,5 2 81 15,13 8 6-15,9 7-72 16,14 6-11-16,7 5 9 16,7 6-10-16,6 5 2 15,-4 3-17-15,-11 2-2 16,-11 1 20-16,-17-5 2 15,-18 1-13-15,-1 0-11 16,-12-2-41-16,1-1-12 16,9-3-30-16,3-4-6 15</inkml:trace>
  <inkml:trace contextRef="#ctx0" brushRef="#br0" timeOffset="335121.7582">2012 15077 1637 0,'22'0'330'16,"17"0"-194"-16,33-2-86 0,5-3-15 15,22 0-24-15,-1-8-3 16,-13 6-29-16,-6 5-69 15</inkml:trace>
  <inkml:trace contextRef="#ctx0" brushRef="#br0" timeOffset="335392.3435">2073 15175 1371 0,'2'0'260'0,"7"-2"-19"16,11 1-50-16,23-3-83 16,9 2-7-16,25 2-28 15,7-1-18-15,2 3-29 16,-10-2-8-16,-15-1-13 15,-14-4-30-15,-17-4-104 16,-2 0-264-16</inkml:trace>
  <inkml:trace contextRef="#ctx0" brushRef="#br0" timeOffset="335543.6786">2654 14961 1500 0,'15'11'270'0,"11"4"-75"16,6 10-51-16,-2 2 17 15,-12 0-25-15,-6 10-9 16,-16-2-27-16,-11-4-23 16,-7-4-34-16,1-9-4 15</inkml:trace>
  <inkml:trace contextRef="#ctx0" brushRef="#br0" timeOffset="336159.9276">3756 15007 1493 0,'-3'10'275'16,"-4"11"-30"-16,-2 8-125 16,0 9-14-16,7 3-43 15,5 0-21-15,9-6-23 16,7-6-6-16,9-13-3 15,4-7 0-15,10-13 0 16,3-9 1-16,-9-9 0 16,-6-5-1-16,-6-5-1 15,-10-1-2-15,-5-1-2 16,-3 0-2-16,-14 5 4 16,-1 3 0-16,0 12 6 15,-2 5 12-15,7 16 4 16,4 8 2-16,5 9-6 15,1 5-12-15,7 5-9 16,-3 3-2-16,-4-1-12 16,4 1-22-16,-7-7-10 0</inkml:trace>
  <inkml:trace contextRef="#ctx0" brushRef="#br0" timeOffset="336440.6907">3716 14797 1619 0,'-5'-3'365'0,"-3"4"-144"15,0 16-38-15,-1 25-81 16,2 15-38-16,4 27-29 15,2 12-7-15,6 22-10 16,3 0-1-16,3-7-3 16,-1-9-4-16,-1-24-1 15,1-9-7-15,-1-20-34 16,0-8-23-16</inkml:trace>
  <inkml:trace contextRef="#ctx0" brushRef="#br0" timeOffset="336948.7518">4310 15341 1237 0,'0'-4'302'0,"-1"-7"-114"16,-6 2 11-16,-8 1-41 15,-3 2-20-15,-6 3-43 16,-2 0-21-16,4 7-40 16,0 2-13-16,9 4-22 15,6 7-6-15,11 1-4 16,6 2-1-16,10 2 2 15,5 2 1-15,-1 2 24 0,-2-2 17 16,-8 5 33-16,-11-1 14 16,-13-9-2-16,-9 0-12 15,-11-15-24-15,-3-4-24 16,3-9-37-16,5-6 332 16</inkml:trace>
  <inkml:trace contextRef="#ctx0" brushRef="#br0" timeOffset="337340.7934">4720 15086 1662 0,'4'2'371'0,"11"3"-159"0,9-1-66 16,21-3-57-16,7 1-27 15,0-5-35-15,-1 3-8 16,-2 3-15-16,-11-6-30 16,-2 2-108-16,-8-7-349 15</inkml:trace>
  <inkml:trace contextRef="#ctx0" brushRef="#br0" timeOffset="337570.1815">4827 15255 1424 0,'-1'0'132'15,"2"0"-40"-15,12 2 148 16,10-1-41-16,9-1-38 16,12 1-26-16,-1 1-40 15,-2-1-22-15,3 1-20 16,-9-2-8-16,-5-3 312 16</inkml:trace>
  <inkml:trace contextRef="#ctx0" brushRef="#br0" timeOffset="338811.0569">5592 15339 1552 0,'-6'7'251'16,"-3"2"-118"-16,26 6-118 15,20 0-6-15,47-1 4 16,20 1 3-16,51-9 35 15,25-4 13-15,32-7 15 16,20-6 0-16,13-7-33 16,-2-6-20-16,-11-8-21 0,-8-3-23 15,-38 5-83 1,-21 10 269-16</inkml:trace>
  <inkml:trace contextRef="#ctx0" brushRef="#br0" timeOffset="339349.836">6122 14814 1454 0,'-20'0'235'15,"-14"3"-68"-15,0 6-25 16,8 5-62-16,10 2-22 15,13 5-32-15,6-4-10 16,23 5-3-16,12 5 0 0,14-1 6 16,6 3 5-16,-11-3 7 15,-12-3 2-15,-28 1 17 16,-11-2 1-16,-21-4-5 16,-3-3 2-16,-3-10-61 15,0-2-20-15</inkml:trace>
  <inkml:trace contextRef="#ctx0" brushRef="#br0" timeOffset="339538.417">6360 14859 1645 0,'10'5'380'15,"11"6"-149"-15,-11 15-78 16,2 4-31-16,-10 8-39 15,-1 3-24-15,0 2-33 16,0-3-8-16,-3-7-35 0,-6-9-29 16,1-10-343-16</inkml:trace>
  <inkml:trace contextRef="#ctx0" brushRef="#br0" timeOffset="339695.9859">6351 14674 1579 0,'5'-6'320'16,"7"-4"-114"-16,-7 5-84 0,3 4-87 15,-6 0-15-15,1 6-24 16,1 5 13-16</inkml:trace>
  <inkml:trace contextRef="#ctx0" brushRef="#br0" timeOffset="339933.3515">6511 14964 1499 0,'13'22'277'16,"9"13"-41"-16,-1-1-97 15,-4-3-16-15,-5-10-36 16,-4-7-19-16,-2-14-23 16,2-2-10-16,1-17-13 15,1-6-6-15,8-5-13 16,0-5-3-16,7 7-4 15,5 8 1-15,-2 14 0 0,0 10 2 16,-7 19 7-16,-9 3 6 16,-7 6 9-16,-5 4-1 15,-6-1 5-15,6-1-1 16</inkml:trace>
  <inkml:trace contextRef="#ctx0" brushRef="#br0" timeOffset="340309.7053">7110 14914 1376 0,'-11'3'270'0,"-10"15"23"16,7 14-143-16,14 3-56 15,6 8-10-15,14-7-8 16,6-10-10-16,10-3-23 16,2-7-9-16,2-14-8 15,0-2-2-15,-10-19-1 16,-9-10 0-16,-5-6-3 16,-8-14-4-16,-8-12-1 15,-8-8-1-15,-28-13-5 16,-11 1 3-16,-10 5-5 0,-2 13-1 15,15 20-2-15,13 21-4 16,18 22-10-16,7 11-3 16,21 16-5-16,8-3 3 15,18 10 4-15,14 6 362 16</inkml:trace>
  <inkml:trace contextRef="#ctx0" brushRef="#br0" timeOffset="340773.8427">6063 15786 1527 0,'-11'-3'281'16,"-15"-3"-54"-16,-2 8-49 16,1 17-62-16,-4 4-27 15,8 10-51-15,11 8-17 0,10 0-20 16,14 1-4-16,14-7-1 15,2-6 4-15,19-5-29 16,6-5-19-16</inkml:trace>
  <inkml:trace contextRef="#ctx0" brushRef="#br0" timeOffset="341017.5321">6494 15878 1292 0,'-6'-10'290'0,"-11"-10"-40"16,-6 4-28-16,-2 9-67 16,-6 6-33-16,2 12-75 15,0 2-25-15,6 11-26 16,14 7-1-16,14 6 0 16,14 1 1-16,16-5 4 15,2-8 3-15,-2-18 5 0,0-6 2 16,-2-7 5-16,-2-7 0 15,-7-8 6-15,-7 3-9 16,-17-10 380-16</inkml:trace>
  <inkml:trace contextRef="#ctx0" brushRef="#br0" timeOffset="341373.5734">6782 15814 1512 0,'-4'-2'263'0,"-3"0"-81"16,4 5-44-16,3-3-45 16,0 0-19-16,17 24-24 15,37 34-4-15,-37-24-3 16,0 4 4-16,-24 0 17 16,-6-1 2-16,-14-11-6 0,-8-7-6 15,-4-23-41-15,0-6-24 16,14-10-80-16,7-9-66 15</inkml:trace>
  <inkml:trace contextRef="#ctx0" brushRef="#br0" timeOffset="341751.564">7050 15902 1712 0,'-8'10'368'0,"-3"14"-234"16,5 5-21-16,7 1-38 16,8 0-17-16,14-1-28 15,5-7-7-15,8-6-7 16,3-6 2-16,0-21 8 15,4-6 1-15,-8-15 1 16,-2-12-6-16,-10-10-6 16,-11-8-1-16,-17-4-5 15,-15 0 0-15,-24 13-5 0,-9 7 0 16,-6 23-3-16,3 14 8 16,13 14 5-16,10 14-1 15,20 10-2-15,13 5-11 16,21 5-5-16,12-4-5 15,19 0 326-15</inkml:trace>
  <inkml:trace contextRef="#ctx0" brushRef="#br0" timeOffset="342275.3657">8269 15271 1591 0,'9'0'292'0,"23"0"-171"16,6 2-35-16,15 2-38 15,7-1-20-15,-3 1-32 16,-1-2-61-16</inkml:trace>
  <inkml:trace contextRef="#ctx0" brushRef="#br0" timeOffset="342452.9191">8268 15440 1499 0,'15'3'285'0,"5"4"-38"15,22-6-126-15,12-1-15 16,12 0-64-16,5-6 33 16</inkml:trace>
  <inkml:trace contextRef="#ctx0" brushRef="#br0" timeOffset="342949.4628">9177 14842 1636 0,'0'16'310'16,"0"19"-208"-16,-1 7-9 15,0 16-21-15,1 2-6 0,7 13-29 16,5-1-7-16,7-4-13 16,6-1-3-16,3-24-5 15,2-5 1-15,0-23-9 16,-8-17-14-16,-10-13-22 16</inkml:trace>
  <inkml:trace contextRef="#ctx0" brushRef="#br0" timeOffset="343125.5702">8992 15141 1458 0,'0'4'243'16,"4"7"-29"-16,19-1-108 15,13 2-17-15,27-3-28 16,9-3-28-16,9-3 24 15,-3 0-53-15</inkml:trace>
  <inkml:trace contextRef="#ctx0" brushRef="#br0" timeOffset="343468.6537">9841 15228 1909 0,'-10'20'97'0,"-3"-2"-29"0,-11 21 72 15,-3 1-19-15,-9-9-60 16,0-7-20-16,-3-15-18 16,1-10-7-16,9-14-16 15,2-8-10-15,13-10-18 16,5-4-5-16,14 2 6 15,9 5 7-15,12 15 14 16,3 8 4-16,8 13 12 16,3 8 8-16,-9 7 18 15,5 5 5-15,-11 5 2 16,-6 0-5-16,5 6-15 16,-5-4 3-16,-6-10 3 15,1-4 337-15</inkml:trace>
  <inkml:trace contextRef="#ctx0" brushRef="#br0" timeOffset="343772.3559">9984 15203 1633 0,'11'6'321'15,"9"10"-167"-15,2 3-37 0,-6 9-1 16,-5 4-1-16,-11 4-29 15,-4 1-9-15,-3-7-33 16,0-7-13-16,1-16-9 16,4-8-8-16,7-18-14 15,5-8-7-15,11-9-6 16,6 0-1-16,5 5 8 16,0 8 3-16,0 9 2 15,-2 6 6-15,-12 12 15 16,-3 8 11-16,-7 19 23 15,-8 6-3-15,1 9-9 16,-5-2-10-16,2-9 252 16</inkml:trace>
  <inkml:trace contextRef="#ctx0" brushRef="#br0" timeOffset="344416.2766">10584 15210 1480 0,'-7'18'279'0,"-4"6"-27"15,10 18-81-15,4-2-15 16,14 1-52-16,6 2-24 15,3-15-32-15,7-3-9 16,-6-13-7-16,-2-12-4 16,-4-15-5-16,-1-14-2 15,-7-23-7-15,3-4-2 16,-13-16-1-16,-5 0-1 16,-3-11-2-16,-15-8-2 0,-14-10-3 15,-11 0 0-15,-19 20 2 16,-3 25-1-1,6 44 6-15,4 24 2 0,22 35-6 16,13 12-2-16,41 18-12 16,30-2 3-16,57-10 308 15</inkml:trace>
  <inkml:trace contextRef="#ctx0" brushRef="#br0" timeOffset="349330.2132">11280 15439 1637 0,'0'3'403'0,"0"-1"-91"0,-2 1-103 16,2-3-105-16,-1 0-17 16,1 0 249-16</inkml:trace>
  <inkml:trace contextRef="#ctx0" brushRef="#br0" timeOffset="349937.9601">12532 14993 1389 0,'-6'-10'242'0,"-11"-5"-36"15,-8 2 2-15,-20 12-30 16,1 14-25-16,-6 14-61 16,2 5-34-16,16 17-41 15,8 4-12-15,20 3-8 16,12 10 1-16,24-5 2 16,6-9 1-16,25-14 8 15,7-18 6-15,8-27 9 16,-1-14 4-16,-18-19 8 15,-13-2 2-15,-29-7-3 16,-19-3-3-16,-28 3-17 16,-13 4-7-16,-25 7-14 15,-4 3-18-15,3 1-75 16,7 2 412-16</inkml:trace>
  <inkml:trace contextRef="#ctx0" brushRef="#br0" timeOffset="350065.6413">12212 14772 1720 0,'3'3'410'0,"2"2"-179"15,12 12-157-15,11 6-29 16,15 8 345-16</inkml:trace>
  <inkml:trace contextRef="#ctx0" brushRef="#br0" timeOffset="350537.247">12912 15149 1383 0,'-2'0'261'16,"2"2"-13"-16,2-1-43 15,-2-1-88-15,21 6-29 16,56 7-46-16,-26-13-15 15,0-6-9-15,-5-3-3 16,-17-5-5-16,-1 6 0 16,-24-5-2-16,-2 5-2 15,-14 6-5-15,-11 2-1 16,-10 9-1-16,-2 4 1 16,-1 8 0-16,5 6 0 0,12 3 2 15,8-1 0-15,22 2-1 16,14-2 0-16,20-4 2 15,4-2 1-15,-2-12-33 16,-2-6-37-16,-5-7-142 16,-2-5-177-16</inkml:trace>
  <inkml:trace contextRef="#ctx0" brushRef="#br0" timeOffset="350793.9028">13582 15231 1306 0,'3'4'294'0,"-3"5"-17"16,-5 6-35-16,-13 10-86 15,-4 0-34-15,-13 0-63 16,-3 0-21-16,-2-9-19 16,-2-6-3-16,8-10-7 15,4-6-2-15,15-10-8 16,7-3-4-16,14-5-3 16,8 0-2-16,10 5 3 0,6 1 1 15,3 9 1-15,2 6 1 16,-3 8 1-16,-5 8 1 15,1 14 1-15,-7 3-1 16,-2 4 31-16,0-2-41 16,-2-5-139-16,-2-9-140 15</inkml:trace>
  <inkml:trace contextRef="#ctx0" brushRef="#br0" timeOffset="350993.5023">13696 15209 1553 0,'4'-4'323'0,"5"2"-86"15,-2 6-19-15,1 16-100 16,2 3-36-16,5 9-29 16,-2 2-10-16,7 0-16 15,-2 1-6-15,-2-17-7 16,3-4 3-16,-2-24 5 16,-1-11 1-16,1-12-2 15,-2-8-4-15,2 7-10 16,-4-3 4-16,-3 13 297 15</inkml:trace>
  <inkml:trace contextRef="#ctx0" brushRef="#br0" timeOffset="351587.6332">14882 15195 1614 0,'-13'12'295'0,"-10"17"-201"16,6 5-29-16,17 10-27 16,9 1 4-16,21 1 1 0,5-6-4 15,16-14-9-15,6-7-2 16,-4-21-4-16,-4-11 2 16,-12-24-5-16,-9-10-2 15,-5-12 0-15,-8-4 0 16,-15-4 3-16,-8-2 7 15,-26-5 11-15,-16-2 6 0,-24 8 19 16,-6 12 1 0,0 32-7-16,10 22-10 0,30 31-26 15,14 9-14-15,33 5-18 16,20 5-18-16,34-14 19 16,15-3-265-16</inkml:trace>
  <inkml:trace contextRef="#ctx0" brushRef="#br0" timeOffset="351930.2704">15548 15174 1336 0,'6'0'589'15,"3"-1"-280"-15,16 0-153 16,11 0-81-16,10 1-27 0,12 2-29 16,-6 0-3-16,1 4-47 15,-11 0-21-15</inkml:trace>
  <inkml:trace contextRef="#ctx0" brushRef="#br0" timeOffset="352155.8348">15587 15304 1464 0,'5'3'281'16,"5"0"-25"-16,20 2-78 0,10-6-16 15,22-1-77-15,-1 0-26 16,3 0-22-16,-5 2 21 16</inkml:trace>
  <inkml:trace contextRef="#ctx0" brushRef="#br0" timeOffset="352737.803">16285 15151 1519 0,'-11'7'259'0,"-7"15"-85"0,4 2-62 16,13 7-42-16,4 3 4 16,19 4 1-16,4-5-2 15,13 1-10-15,6-7-8 16,4-15-20-16,3-8-8 16,-7-21-8-16,-6-13-3 0,-10-11-1 15,-8-10-2-15,-8-5-4 16,-12-6-1-1,-11-6-11-15,-11-10-3 0,-17-10-1 16,-6 9 0-16,-20 18 10 16,3 19 7-16,-2 39 2 15,7 9-1-15,17 21-3 16,13 10-9-16,25 6-4 16,13 2 1-16,36-2 1 15,16-2 16-15,31-12-11 16,7-2 351-16</inkml:trace>
  <inkml:trace contextRef="#ctx0" brushRef="#br0" timeOffset="353271.7481">16860 15463 1165 0,'-12'-4'362'0,"-16"-4"-108"15,-6 3-16-15,-4 5-72 16,-2 5-25-16,5 6-67 16,9 7-26-16,13 7-22 0,9 4-1 15,15 0 9-15,7-2 6 16,17 0 5-16,5-5-7 15,10-12-9-15,1-2 10 16,-5-11 299-16</inkml:trace>
  <inkml:trace contextRef="#ctx0" brushRef="#br0" timeOffset="364500.7475">17421 15324 1655 0,'-8'17'369'0,"-15"26"-162"16,-7 5-49-16,-8 2-65 15,2-6-58-15</inkml:trace>
  <inkml:trace contextRef="#ctx0" brushRef="#br0" timeOffset="365013.5192">17797 15078 1406 0,'9'-3'237'16,"8"2"-45"-16,10 0-47 15,11 3-8-15,13 7-32 0,5 0-33 16,-1-2-38-16,-8-8-10 15,-10-1-9-15,-7-6-1 16,-13-5 1-16,-5 5-1 16,-18-5-4-16,-11 1-3 15,-17 5-6-15,0 6-2 16,-7 6 9-16,4 14 4 16,13 8-1-16,7 5 1 15,14-1-12-15,3-5-3 0,21 3 0 16,6-4 5-16,14-2-43 15,8-3-35-15,7-7-192 16</inkml:trace>
  <inkml:trace contextRef="#ctx0" brushRef="#br0" timeOffset="365237.5037">18542 15157 1600 0,'0'-5'322'0,"-10"-10"-152"16,0 5-21-16,-9 3-38 15,-11 0-11-15,-3 10-20 16,-1 1-19-16,5 10-46 16,12 6-14-16,19 12-9 15,7 1-1-15,20-2 5 16,5-5 0-16,5-15 5 16,-1-9 2-16,-7-9 4 15,-6-6 0-15,-10-7 4 16,-3-1-2-16,-13 0 348 0</inkml:trace>
  <inkml:trace contextRef="#ctx0" brushRef="#br0" timeOffset="365698.0678">19336 15018 1551 0,'-18'-2'300'0,"-4"11"-101"16,10-4-69-1,2 1-88-15,-29 19-24 0,15 12-16 0,16 11-1 16,29-12 1-16,12 1 4 15,12-13 3-15,3-4 2 16,-1-14 6-16,-6-8-2 16,-23-6 37-16,-6-3 9 15,-31-5 4-15,-10 2-1 16,-17 3-31-16,-9-3-3 16</inkml:trace>
  <inkml:trace contextRef="#ctx0" brushRef="#br0" timeOffset="366131.4985">19585 15067 1644 0,'-2'6'348'0,"-7"7"-192"16,1 5-49-16,2 6-52 16,0 0-14-16,11 4-1 15,4-3 4-15,13-4-2 0,8-1-4 16,9-11-11-16,1-9-4 16,-4-9-5-16,-5-6-2 15,-13-9-2-15,-5 1-2 16,-8 2-6-16,-6 1-2 15,-10 8-4-15,0 10-4 16,-4 8 3-16,2 8 1 16,10 9 0-16,4-1 2 0,16 0-1 15,11-4 0-15,7-6 2 16,1-6 3-16,-4-7 3 16,-5-3 4-16,-7-8 8 15,-8-2 1-15,-7-3-4 16,-6-4-2-16,-7-1-55 15,-8-1-46-15</inkml:trace>
  <inkml:trace contextRef="#ctx0" brushRef="#br0" timeOffset="366239.8463">19832 14814 1541 0,'-5'-10'352'0,"-6"-5"-16"16,2 10-62-16,-1 10-128 15,3 11-60-15,5 7-69 16,2 7-4-16</inkml:trace>
  <inkml:trace contextRef="#ctx0" brushRef="#br0" timeOffset="366472.7404">20072 15010 1571 0,'6'4'362'16,"0"2"-25"-16,6 19-183 16,3 11-40-16,-1 12-34 15,2 10-17-15,-6 19-22 16,-3 9-10-16,-3 10-31 0,-3-4-15 16,1-18-51-16,4-13-34 15,0-22 250-15</inkml:trace>
  <inkml:trace contextRef="#ctx0" brushRef="#br0" timeOffset="366637.2899">20143 15242 1711 0,'7'-7'405'15,"2"-3"-175"-15,10-1-143 16,6 3-25-16,9 6-27 15,1 1-29-15,5 3 373 16</inkml:trace>
  <inkml:trace contextRef="#ctx0" brushRef="#br0" timeOffset="366889.9189">20685 15085 1547 0,'-3'15'345'15,"-5"9"-46"-15,-18 2-66 16,-4 5-38-16,-9-9-73 16,-1-7-46-16,4-9-53 0,3-10-17 15,8-11-24-15,10-3-11 16,10-5-11-16,5 2 4 16,5 2 13-16,6 6 5 15,6 8 21-15,7 5 12 16,11 20 15-16,-5 3 3 15,8 14-1-15,-6 2-22 16,-9-3 300-16</inkml:trace>
  <inkml:trace contextRef="#ctx0" brushRef="#br0" timeOffset="367293.4034">21452 14834 1641 0,'0'8'362'15,"3"29"-152"-15,2 17-45 16,-2 26-54-16,7 10-24 15,-7 8-33-15,6 4-13 0,-3-2-8 16,0-3-11-16,-3-22-47 16,-4-22-23-16,-1-24 3 15</inkml:trace>
  <inkml:trace contextRef="#ctx0" brushRef="#br0" timeOffset="367455.409">21520 15220 1611 0,'25'0'296'0,"30"0"-191"15,2-1-49-15,2 0-40 16,-5-1 10-16,-7-4-56 16,-4 2-64-16</inkml:trace>
  <inkml:trace contextRef="#ctx0" brushRef="#br0" timeOffset="367654.0641">22039 15118 1411 0,'-2'-9'248'16,"-3"-9"-24"-16,-7-2-8 15,-4 4-39-15,-2 0-20 16,-15 5-47-16,10 7-16 16,-7 9-44-16,4 6-18 15,15 10-27-15,1 7-5 16,16-3-1-16,9 2-1 0,11-4 2 15,7-6 1-15,7-5-7 16,-2-4-20 0,-2-12 354-16</inkml:trace>
  <inkml:trace contextRef="#ctx0" brushRef="#br0" timeOffset="367769.752">21987 14776 1587 0,'0'0'275'0,"-1"-1"-141"16,-2 3 22-16</inkml:trace>
  <inkml:trace contextRef="#ctx0" brushRef="#br0" timeOffset="368148.2575">22217 14916 1307 0,'-1'-34'234'16,"6"-32"-118"-16,12 6 46 16,18 20 51-16,4 7-6 15,1 17-58-15,-3 9-41 0,-9 17-74 16,-4 16-14-16,-6 21-7 15,1 14 2-15,-3 19-4 16,-2 4-2-16,-3-6-3 16,0-9 0-16,0-21 2 15,1-14-1-15,-2-20-7 16,-3-13-4-16,-7-17-7 16,-3-1 0-16,-8-12 6 15,-4 1 2-15,-8 5 1 16,-2 8-2-16,-6 21 8 15,-3 7 2-15,0 14 19 16,-3-1-1-16,13-2 333 16</inkml:trace>
  <inkml:trace contextRef="#ctx0" brushRef="#br0" timeOffset="368338.5933">22742 15003 1691 0,'4'-4'392'16,"6"-4"-178"-16,-7 10-24 15,-6 10-50-15,-1 8-32 16,1 14-55-16,2 0-20 16,1 7-31-16,3-4 7 0</inkml:trace>
  <inkml:trace contextRef="#ctx0" brushRef="#br0" timeOffset="368592.2894">22944 14972 1703 0,'-3'3'360'0,"2"10"-215"16,1 4-56-16,19 18-24 16,6 3 11-16,12 5 4 15,0 0 10-15,-15-5-9 16,-12-4-5-16,-24-13-11 0,-14-11-6 16,-10-14-23-16,-11-10 11 15</inkml:trace>
  <inkml:trace contextRef="#ctx0" brushRef="#br0" timeOffset="369565.4308">1882 16650 1530 0,'6'39'256'0,"-1"25"-92"16,22-4-46-16,10-8 1 16,3-27-2-16,5-12-19 15,-7-26-34-15,-6-19-8 0,-6-14-13 16,-9-13-5-16,-11-5-11 16,-11 2-5-16,-22-10-8 15,-9 4-1-15,-26 1-6 16,-13 3-2-16,-6 25 11 15,3 13 7-15,27 26 1 16,14 14 0-16,31 18-22 16,14 5-6-16,30 5-24 15,23-2-16-15,30-5-53 16,17 3-389-16</inkml:trace>
  <inkml:trace contextRef="#ctx0" brushRef="#br0" timeOffset="369820.296">2688 16672 1603 0,'-12'11'325'0,"-13"15"-133"0,-4 6-65 15,-17-3-62-15,-3 1-11 16,-9-8-26-16,0-9-3 16,10-13-6-16,5-11-9 15,16-10-10-15,7-5-6 16,18-4-11-16,9 4-1 15,22 4 5-15,10 8 14 16,16 16 56-16,2 7 26 0,-6 16 34 16,-6 6-2-16,-17 9-49 15,-2 6-19-15,-5-4 137 16,2-3-510-16</inkml:trace>
  <inkml:trace contextRef="#ctx0" brushRef="#br0" timeOffset="370513.7965">3475 16262 1501 0,'13'6'220'0,"14"9"-130"15,1-1-21-15,17-1-21 16,7-2-11-16,3-9-17 16,11 0-3-16,-15-12-3 15,-12-2-3-15,-22-2-9 16,-13 1-4-16,-19 3-6 15,-10 3-1-15,-9 0 7 16,0 4 4-16,8 8-1 16,2 2 0-16,17 12-2 15,6 1-4-15,11 2 1 16,13 5 1-16,5-3 1 16,2-1 2-16,-3-2 0 15,-2-6 3-15,-12-5 1 16,-6 1 2-16,-10-3 1 15,-9 3 0-15,-1 5 3 0,1 2 5 16,10 4 10-16,3-1 1 16,15 9 6-16,7 5-3 15,2 6 3-15,2 7 5 16,-17 0 7-16,-7 1 13 16,-22-7 2-16,-13-4-4 15,-11-12-9-15,-4-7-13 16,4-18-16-16,8-4-4 15,16-15-50-15,11-4-38 0,22-3-154 16</inkml:trace>
  <inkml:trace contextRef="#ctx0" brushRef="#br0" timeOffset="371292.415">4321 16632 1262 0,'-8'-10'299'0,"-18"-8"-80"16,-7 0-2-16,-6 13-56 16,-1 1-17-16,4 11-67 15,6 5-23-15,12 4-41 16,7 7-12-16,15-4-6 16,7 2-1-16,14-4 2 15,5-4 0-15,3-3 4 16,-1-5 1-16,-4-5-17 0,-7-3-19 15,-12 0-8-15,-9 0-4 16,-17 3 22-16,-8 3 16 16,-10 7 9-16,-2 2 5 15,11 4 11-15,0 0 5 16,19 6 5-16,6 3-4 16,10-1-10-16,14-1-5 15,10-10-3-15,8-3-1 0,2-10-12 16,-1-6-13-16,-5-8-75 15,0-5-38-15,-8-11 15 16,-2 0 4-16,-8-4 108 16,-9 0 63-16,-1 6 66 15,0 6 39-15,-8 7 8 16,3 13-18-16,1 10-44 16,-4 8-22-16,6 13-53 15,-1 2-17-15,-3 6-10 16,2 2 1-16,5 0-44 15,-7-6-34-15,2-17-65 16,2-7-52-16,2-23-150 16,8-4 30-16,4-13 97 15,4-6-144-15,-2 1 311 16,2 0 208-16,-5 6 81 16,-8 4-74-16,-7 14 53 15,-11 4 12-15,-12 15-53 16,-4 9-39-16,-5 4-56 0,7 4-29 15,13 0-40-15,6-4-11 16,9 1-6-16,8-1-2 16,4-4 0-16,6 1 1 15,4-11 7-15,0-6-14 16,1-10 1-16,-1-8-2 16,-2-8-6-16,-5-4 15 15,-3-3-1-15,-5-1 1 0,-4 9 26 16,-2 8 17-16,-8 17 25 15,5 11 11-15,-2 17-25 16,0 4-12-16,-4 7-19 16,-1 8-10-16,-2-2 274 15</inkml:trace>
  <inkml:trace contextRef="#ctx0" brushRef="#br0" timeOffset="371693.5483">5046 16608 1707 0,'11'15'397'0,"5"16"-178"15,4 7-61-15,0 5-51 16,-4-6-21-16,3-8-41 15,-5-6-13-15,1-20-14 16,3-8-5-16,1-17-5 16,0-10-4-16,-3-8-13 15,-2 3-15-15,-2 1-55 16,-3 5-48-16</inkml:trace>
  <inkml:trace contextRef="#ctx0" brushRef="#br0" timeOffset="371961.3946">5714 16680 1796 0,'-10'19'484'0,"-19"22"-252"16,-8-2-54-16,-7-10-98 0,1-7-33 16,5-19-30-16,1-6-9 15,17-16-33-15,2-4-27 16,13-8-31-16,10 2-3 15,1-1 25-15,8 4 23 16,13 11 31-16,-1 4 15 16,10 20 27-16,-3 6 8 15,-2 14 2-15,-2 4-9 16,-3 3-19-16,-3 4-6 0,-6-3-7 16,-4-4 18-16</inkml:trace>
  <inkml:trace contextRef="#ctx0" brushRef="#br0" timeOffset="372098.0304">5585 16406 1815 0,'4'17'485'16,"3"3"-239"-16,6 18-159 15,1-1-5-15</inkml:trace>
  <inkml:trace contextRef="#ctx0" brushRef="#br0" timeOffset="372489.3796">6429 16609 1747 0,'7'7'428'0,"6"12"-214"16,1 5-76-16,6 15-54 16,-3-4-21-16,1 0-31 15,1-3-6-15,1-16-11 16,-2-8-1-16,2-17-3 16,-1-11-6-16,0-13-17 15,-1-1-14-15,-3-3-44 16,-1 7-38-16</inkml:trace>
  <inkml:trace contextRef="#ctx0" brushRef="#br0" timeOffset="372745.0029">7035 16706 1703 0,'-10'16'439'15,"-18"18"-144"-15,2 2-96 16,-9-8-113-16,-4-2-34 15,1-16-34-15,-4-10-11 16,9-15-31-16,9-8-17 16,13-5-22-16,9 1 0 0,16-2 23 15,7 0 12-15,14 11 29 16,-1 0 16-16,3 19 31 16,-1 10 13-16,-9 11-1 15,6 10-13-15,-4 8-23 16,-5 5 6-16,3 0 278 15</inkml:trace>
  <inkml:trace contextRef="#ctx0" brushRef="#br0" timeOffset="373503.8663">7864 16589 1544 0,'-25'3'286'0,"-17"12"-97"16,-2 6-35-16,17 6-62 16,14 9-32-16,23 0-20 15,18 1-9-15,16-12 1 16,7-11 1-16,7-17-10 16,-1-15-2-16,-10-8-15 15,-10-4-11-15,-27-2-30 16,-14-4-17-16,-20 4-27 15,-6 2 4-15,-8-2 25 16,4 4 15-16,15-8 28 0,12 0 4 16,14-3 9-16,18 3 9 15,16 6 19-15,6 4 6 16,14 18 13-16,-5 8 5 16,-5 24 12-16,-4 13 11 15,-13 19 15-15,-4 6-4 16,-9 10-25-16,-6-3-17 15,5-5-31-15,-6-9-7 0,3-18-1 16,2-15-6-16,-14-26-23 16,8-6-11-16,-16-18-16 15,-10-5-1-15,-10-2-3 16,-13-3 4-16,-7 10 6 16,-4 10 3-16,3 20 19 15,3 9 3-15,6 17 1 16,10 2 13-16,15 2-51 15,6-4-14-15</inkml:trace>
  <inkml:trace contextRef="#ctx0" brushRef="#br0" timeOffset="373656.4565">8527 16615 1634 0,'6'-1'425'16,"3"1"-65"-16,-2 16-182 15,-1 13-42-15,-2 8-77 0,1 1-16 16,2 1 168-16,3-5-484 16</inkml:trace>
  <inkml:trace contextRef="#ctx0" brushRef="#br0" timeOffset="374132.9374">9033 16585 1449 0,'-15'0'281'0,"-9"-2"-10"31,12 1-47-31,1 0-23 0,-40 11-82 0,0 3-30 16,13 12-62-16,30 6-13 16,13 4-5-16,5-1 1 15,11-6 1-15,7-3-1 16,14-11-2-16,1-10 1 16,-5-7 2-16,-13-7-1 15,-23-7-14-15,-11 3-12 0,-18-1-11 16,-7 2 11-16,-5-1-20 15,9 2 372-15</inkml:trace>
  <inkml:trace contextRef="#ctx0" brushRef="#br0" timeOffset="374451.5687">9167 16657 1622 0,'-1'9'375'15,"-3"5"-113"-15,8 10-125 16,3 0-29-16,14 3-50 16,5-4-7-16,12-5-32 15,5-4-6-15,-2-15-3 16,4-8-1-16,-4-17-3 16,-5-10-1-16,-10-6 0 15,-9-5 0-15,-23 0 0 0,-12-2 0 16,-25-3-9-16,-9-3-3 15,-19-4-4-15,-2 7-2 16,7 21 13-16,8 12 15 16,21 26 22-16,14 15 0 15,18 9-5-15,12 10-14 16,31 5-16-16,15-6-2 16,23 1 309-16</inkml:trace>
  <inkml:trace contextRef="#ctx0" brushRef="#br0" timeOffset="375157.7596">9938 16617 1580 0,'-9'9'333'0,"-13"11"-91"15,-2 6-84-15,-4-2-79 16,-2-2-30-16,-1-10-36 16,-4-8-3-16,8-14-15 15,2-9-7-15,17-4-16 16,6-2-5-16,12 0 10 16,10 4 3-16,5 6 15 15,13 13 11-15,-6 12 19 16,-1 13 11-16,-1 12 5 15,-6-2-6-15,5 4-14 16,1-9-8-16,-1-13-5 16,-1-7-3-16,-2-13-12 15,-4-9-11-15,-5-12-8 16,-3-5 1-16,-5-7 11 0,-1 4 9 16,-2 4 8-16,-3 8 14 15,1 17 19-15,-3 5 11 16,1 21 10-16,1 2-13 15,0 8-17-15,3 1-14 16,1-2-11-16,-3-3-5 16,-3-10-416-16</inkml:trace>
  <inkml:trace contextRef="#ctx0" brushRef="#br0" timeOffset="375288.0676">10088 16292 1703 0,'-9'-2'435'16,"-6"-3"-70"-16,12 17-244 16,8 5 266-16</inkml:trace>
  <inkml:trace contextRef="#ctx0" brushRef="#br0" timeOffset="375652.6463">10322 16626 1585 0,'-1'6'360'0,"1"7"-85"0,12 15-128 16,0-1-30-16,5 5-56 16,5-5-9-16,-1-14-12 15,2-5-2-15,5-14-3 16,-5-11-2-16,0-10-6 15,-1 0-7-15,-5-2-16 16,-5 1-9-16,-7 13 314 16</inkml:trace>
  <inkml:trace contextRef="#ctx0" brushRef="#br0" timeOffset="376156.7054">10882 16568 1436 0,'-8'-1'270'0,"-11"-4"22"0,-1 3-108 16,4 4-85-16,1 0-38 15,13 13-45-15,3 0-10 16,10 4-2-16,5-1 0 15,9-2 0-15,1-4-1 16,3-2 0-16,-1-2 1 16,-9-6-4-16,-7-1-1 0,-15-6-3 15,-7-1-1-15,-16 1 2 16,-6 3 2-16,-1 6 2 16,-4 3 6-16,11 8-1 15,6 1 0-15,7 4-2 16,9 3-4-16,6-2 3 15,3 1 4-15,4-2 6 16,9-5-1-16,4-8 1 16,10-6-4-16,13-10 0 15,-7-10-10-15,6-6-21 16,-3-4-10-16,-7-1-12 16,-2-1 10-16,-7 7 27 15,-8 9 27-15,-10 11 58 16,-4 10 23-16,-3 16 15 15,-2 1-15-15,4 11-54 16,0-3-14-16,2-5 275 16,2-4-754-16</inkml:trace>
  <inkml:trace contextRef="#ctx0" brushRef="#br0" timeOffset="377215.3823">11703 16714 1750 0,'2'19'400'0,"-5"21"-263"16,-9 5-16-16,-16-2 154 15</inkml:trace>
  <inkml:trace contextRef="#ctx0" brushRef="#br0" timeOffset="377812.0196">12360 16533 1569 0,'9'3'301'0,"8"16"-110"15,-5 8-36-15,-16 15-50 16,-8 7-28-16,-7-4-42 16,-3-7-12-16,8-17-21 15,2-11-11-15,11-17-30 16,7-11-2-16,11-15 5 0,6-4 9 16,4 0 25-1,-2 2 2-15,-4 7 1 0,-3 5 0 16,-7 11 11-16,-6 7 9 15,-5 12 19-15,-4 5 5 16,-1 14-3-16,4 8-8 16,9 4-17-16,11 3-6 15,20-10-11-15,9-7-18 16,12-15-76-16</inkml:trace>
  <inkml:trace contextRef="#ctx0" brushRef="#br0" timeOffset="378076.3127">13114 16574 1543 0,'-2'2'318'0,"-5"8"-72"16,-9 8-37-16,-5 10-86 15,-5 5-50-15,-11-1-44 16,0 0-9-16,-6-8-10 16,4-9-1-16,7-15-21 15,2-9-15-15,12-12-16 16,-4-8-3-16,14-6 15 15,6 4 12-15,6 1 21 16,11 7 9-16,5 10 26 16,6 6 14-16,4 16 24 15,4 12 5-15,4 14-22 0,0 5-13 16,2 4-18-16,-4-5 93 16</inkml:trace>
  <inkml:trace contextRef="#ctx0" brushRef="#br0" timeOffset="378498.2573">13362 16546 1250 0,'2'7'278'16,"2"9"-118"0,-3 5 8-16,-1 6 12 0,0 3-9 15,-3-1-47-15,-1 0-35 16,3-8-29-16,3-7 342 15</inkml:trace>
  <inkml:trace contextRef="#ctx0" brushRef="#br0" timeOffset="378930.8698">14371 16510 1459 0,'2'0'265'0,"-1"-1"9"16,-4 9-46-16,-13 16-72 0,-6-1-30 16,-13 7-73-16,-1 2-19 15,-3-12-23-15,7 0-9 16,5-14-20-16,2-12-9 16,9-10-15-16,1-4-2 15,13-2 9-15,3-2 9 16,9-1 17-16,8 2 5 15,5 4 15-15,0 9 9 16,11 21 18-16,-4 8 2 16,1 15-7-16,4 4-8 0,-10 0 3 15,-2 2 27-15</inkml:trace>
  <inkml:trace contextRef="#ctx0" brushRef="#br0" timeOffset="379072.4911">14205 16287 1753 0,'-4'-3'378'0,"3"2"-278"16,1 6-42-16,0-5-68 16</inkml:trace>
  <inkml:trace contextRef="#ctx0" brushRef="#br0" timeOffset="379340.1475">14569 16630 1668 0,'16'7'425'0,"6"2"-69"15,6-2-254-15,1-5-29 16,-7-10-45-16,4 0-11 16,-6-10-6-16,-5-5-2 15,-7-5-17-15,-11-6-12 16,-17-2-25-16,-3 2-4 15,-11 13 9-15,2 7 8 16,2 21 21-16,-2 9 7 0,10 17 4 16,3 6 4-16,14 7 15 15,9 5 4-15,13 6 2 16,3 1-1-16,5 5-6 16,1-1 5-16,-7-9-276 15</inkml:trace>
  <inkml:trace contextRef="#ctx0" brushRef="#br0" timeOffset="379724.1165">15239 16532 1507 0,'-8'5'290'16,"-7"17"12"-16,-10 3-114 15,-10 11-66-15,-1 2-25 16,-11-12-57-16,3-4-13 15,7-19-17-15,1-8-4 16,13-12-5-16,6-8-2 0,17-1-6 16,8-4 0-16,21 6 0 15,8 4 4-15,3 11 12 16,3 10 8-16,-6 15 6 16,-1 8-2-16,-1 14 11 15,-1 3 48-15</inkml:trace>
  <inkml:trace contextRef="#ctx0" brushRef="#br0" timeOffset="380128.7061">16447 16275 1680 0,'-1'4'372'0,"-1"25"-194"15,5 23-32-15,4 30-60 16,5 14-7-16,10 13-2 16,-9-1-5-16,3 2-16 15,-1-4-17-15,-10-20-37 16,8-10-19-16,-13-32-38 15,-1-10 43-15</inkml:trace>
  <inkml:trace contextRef="#ctx0" brushRef="#br0" timeOffset="380310.2382">16506 16880 1649 0,'22'-7'331'0,"11"-3"-194"15,8 1-88-15,4-2-7 16</inkml:trace>
  <inkml:trace contextRef="#ctx0" brushRef="#br0" timeOffset="380802.9493">17049 16775 1515 0,'-13'-5'282'16,"-14"-1"-57"-16,-5 4-25 16,-7 7-84-16,6 3-37 15,7 7-54-15,7 4-16 16,14 2-10-16,5 6-1 16,14 0-1-16,6 2 2 0,7 3 6 15,0-1 15 1,-9-6 34-16,-5 0 15 0,-16-13 20 15,-4-3-9-15,-15-7-30 16,-7-8-13-16,-1-14-20 16,0-2-11-16,14-5 18 15,10-2 267-15</inkml:trace>
  <inkml:trace contextRef="#ctx0" brushRef="#br0" timeOffset="381327.5196">17356 16596 1476 0,'0'-2'242'0,"8"2"-50"16,9-1-35-16,18 1-21 16,8 3-19-16,10-3-54 15,2 1-20-15,-1 0-19 0,-3-1-27 16,-11 0-93-16,-7-1-128 16</inkml:trace>
  <inkml:trace contextRef="#ctx0" brushRef="#br0" timeOffset="381686.7693">17422 16749 1510 0,'0'2'278'0,"10"2"-47"16,8 1-29-16,14-2-42 16,9 1-33-16,10-1-55 0,3-3-17 15,1 3-33-15,-5-3 3 16</inkml:trace>
  <inkml:trace contextRef="#ctx0" brushRef="#br0" timeOffset="387166.7971">18299 16195 1351 0,'-1'-4'270'15,"-2"2"-3"-15,-1 7-44 16,-1 26-55-16,2 18-31 0,1 28-49 16,-1 13-24-16,5 13-30 15,2-3-13-15,4-16-9 16,3-5-3-1,5-21-9-15,6-9-4 0,7-27-2 16,1-17 0-16,6-21-23 16,-5-13-23-16,1-9 270 15</inkml:trace>
  <inkml:trace contextRef="#ctx0" brushRef="#br0" timeOffset="387342.3858">18110 16639 1543 0,'0'-4'296'0,"10"-1"-84"0,10 6-51 16,25-1-72-16,16 7-35 16,20 1-30-16,-2-2 38 15</inkml:trace>
  <inkml:trace contextRef="#ctx0" brushRef="#br0" timeOffset="387760.4442">18918 16649 1522 0,'-12'15'313'15,"-10"11"-31"-15,-18 11-107 16,-5 8-38-16,-8 0-70 15,3-1-27-15,4-15-28 16,9-12-8-16,12-22-31 16,4-14-9-16,11-17-6 15,11-4 5-15,8-1 32 0,5 5 22 16,14 17 32-16,-9 7 21 16,10 19 35-16,5 12-2 15,5 15-20-15,3 9-18 16,-1 10-31-16,-7-2-7 15,-4-9-6-15,-3-12 252 16</inkml:trace>
  <inkml:trace contextRef="#ctx0" brushRef="#br0" timeOffset="388135.3954">19009 16684 1427 0,'3'3'295'0,"9"10"93"15,2 6-150-15,-2 17-106 16,0 4-8-16,-9 8-51 15,-3 3-17-15,-3-13-29 16,-4-9-12-16,6-20-8 16,0-15-11-16,8-22-16 0,10-8-1 15,6-16 2-15,6 4 8 16,3 7 8-16,1 10 2 16,0 17 3-16,-2 9 6 15,-8 17 9-15,-5 10 3 16,-11 14-5-16,-4 10 0 15,-8 1 302-15,-1-2-775 16</inkml:trace>
  <inkml:trace contextRef="#ctx0" brushRef="#br0" timeOffset="388585.2699">19868 16146 1532 0,'-33'2'299'0,"-25"5"-77"15,1 23-54-15,6 10-30 0,9 30-46 16,7 13-26-16,20 17-35 16,6 6-13-16,29-2-16 15,14-5 0-15,16-17 11 16,10-7-11-16,3-28-62 16,0-7-130-16</inkml:trace>
  <inkml:trace contextRef="#ctx0" brushRef="#br0" timeOffset="388958.5199">20133 16570 1634 0,'-14'11'342'0,"-14"16"-164"15,2 7-57-15,18 12-39 16,2 0-7-16,21 1-23 0,15-1-5 16,13-11-10-16,10-11-6 15,5-17-6-15,-4-13-1 16,-8-23-3-16,-4-6-2 16,-19-18-2-16,-4-5-2 15,-22-4-3-15,-9-4-2 16,-26-5-5-16,-14-3-2 15,-15 9-3-15,-3 10-2 16,6 27-2-16,11 18 1 0,19 19-6 16,11 12 1-16,24 16-3 15,6 2 0-15,32 7 3 16,10-2 27-16,30-8 11 16,12-3 307-16</inkml:trace>
  <inkml:trace contextRef="#ctx0" brushRef="#br0" timeOffset="389354.4604">20654 16858 1647 0,'-17'-5'382'0,"-23"0"-153"16,-2 6-27-16,4 18-59 16,3 12-32-16,18 6-52 15,10 1-20-15,14-7-31 16,15-6-3-16,17-6 0 16,7-3 6-16,14-8 69 15,-1-7-11-15</inkml:trace>
  <inkml:trace contextRef="#ctx0" brushRef="#br0" timeOffset="389757.4383">20814 16204 1683 0,'22'5'371'0,"22"13"-198"16,8 13-47-16,9 34-14 16,-5 17-23-16,-16 23-7 15,-17 4-2-15,-38 4-43 16,-15-4-1-16,-19-13-43 15,4-6-54-15,11-35 368 16</inkml:trace>
  <inkml:trace contextRef="#ctx0" brushRef="#br0" timeOffset="390009.4504">21439 16941 1831 0,'0'2'518'0,"1"2"-154"15,-1 8 34-15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47:07.445"/>
    </inkml:context>
    <inkml:brush xml:id="br0">
      <inkml:brushProperty name="width" value="0.05292" units="cm"/>
      <inkml:brushProperty name="height" value="0.05292" units="cm"/>
    </inkml:brush>
  </inkml:definitions>
  <inkml:trace contextRef="#ctx0" brushRef="#br0">19807 11884 321 0</inkml:trace>
  <inkml:trace contextRef="#ctx0" brushRef="#br0" timeOffset="1149.3855">20695 12775 22 0,'-27'0'14'0,"-38"-4"-8"16,9-1-10-16</inkml:trace>
  <inkml:trace contextRef="#ctx0" brushRef="#br0" timeOffset="13958.7186">21795 11140 564 0</inkml:trace>
  <inkml:trace contextRef="#ctx0" brushRef="#br0" timeOffset="89568.8804">19733 10518 556 0,'2'-3'376'0,"-1"-2"4"16,4-5-190-16,0 2-48 15,-1 0 11-15,5-1-9 16,3 3-24-16,5-3-31 16,4 3-11-16,2 0-28 15,5 3-12-15,-3 6-17 16,-7-3-9-16,-8 11-5 0,-6 2-3 15,-8 10-1-15,-6 2 1 16,-8 6 0 0,-5-2-1-16,-5-7 0 0,3 1 0 15,5-12-1-15,4-1-2 16,13-8 0-16,3-2 0 16,11 0 0-16,10-1 0 15,12-4 4-15,3 2 1 0,7-3 7 16,-5-1 4-16,-12 0 5 15,4 4 5-15,-13-2 6 16,-6 3 2-16,-2 5 5 16,-10-2 0-16,0 5-11 15,-1 1-4-15,-1-2-41 16,3 2-10-16</inkml:trace>
  <inkml:trace contextRef="#ctx0" brushRef="#br0" timeOffset="91294.4472">15048 16330 1082 0,'1'2'317'0,"3"-1"-228"16,7-1-24-16,-4-7-13 15,4-1-2-15,4-10-4 16,-3 3-1-16,2-2 2 16,-4-1 3-16,1 2 5 15,0-2-1-15,-7 2-5 16,6 2-3-16,-13 2 0 16,2-1 4-16,6 8 0 15,-9 1-8-15,4 4-20 16,-4 0-7-16,4 0-11 15,-1 0-1-15,-1 0-3 16,2 0 1-16,0 4 0 16,0 12-1-16,0 35 0 15,-4-29 0-15,1 3 0 0,1 0 0 16,2 0 0-16,1-2 1 16,6-4 0-16,-8-3 0 15,1-7 1-15,0 0-1 16,-1-5 0-16,3 0 0 15,-3-2 1-15,1-3 0 16,-1 0-2-16,1 0 2 16,0 0-1-16,0 1 0 15,0 0-1-15,-1 0 2 0,0 0 0 16,-1 0-1-16,1 0 1 16,-13 1 0-16,-42 32-1 15,27-29-1-15,13 3 0 16,-1-5 0-16,11-2 0 15,3 0-2-15,3-3-1 16,0 2 2-16,0-1 0 16,0 1 0-16,8-2 1 15,14-2 0-15,26-3 5 16,-24 9 2-16,-2 0 5 16,-5-1 0-16,4 3-1 15,-5-3-1-15,5 2-3 16,-7-2-1-16,-2-2-1 15,0-2 1-15,-6 0 5 16,4 2 3-16,-5-2 2 16,-3 0-1-16,0 1 28 0,-2 2 56 15</inkml:trace>
  <inkml:trace contextRef="#ctx0" brushRef="#br0" timeOffset="128680.042">18926 14542 1256 0,'0'-4'322'0,"-4"-6"-62"15,2 16-68-15,-4 12-22 16,9 21-43-16,2 16-21 15,2 25-38-15,-4 12-14 0,-3 5-20 16,-2-6-5-16,0-15-9 16,3-9-21-16,-2-22-83 15,2-11-32-15</inkml:trace>
  <inkml:trace contextRef="#ctx0" brushRef="#br0" timeOffset="129282.032">19373 15084 1013 0,'7'-2'404'16,"9"-3"-231"-16,-2-4-19 0,-4-3-22 15,-3-3-13-15,4 0-44 16,0 1-11-16,-2-7-17 15,2-1-4-15,-13-5-1 16,-1 2-1-16,-11 4-3 16,-1 4-1-16,-5 8-14 15,-14-1-7-15,-2 12-6 16,1 5-4-16,2 12-5 16,6 10-1-16,12 10-7 15,3 2-1-15,16-3-1 16,12 2 2-16,10-7 4 15,7-6 0-15,6-4 3 16,-3-16 1-16,3-8 0 16,-6-10 1-16,0-11-5 15,-4 0-3-15,-11-13-4 16,-3 2 1-16,-13-1 6 16,-11-4 3-16,0 14 3 15,-4 7 0-15,0 16 6 0,6 14 3 16,4 11 7-16,3 10 2 15,4 4-9-15,3-1-3 16,4 1-5-16,5-6 0 16,2-4-41-16</inkml:trace>
  <inkml:trace contextRef="#ctx0" brushRef="#br0" timeOffset="129580.4333">19707 15267 1211 0,'5'0'266'0,"3"0"-183"16,0-3-13-16,5-6 1 15,-3-2-6-15,2-5-3 16,-1 2 11-16,-1-1 11 15,-2 0 5-15,-3 10 15 16,-2-3-2-16,-2 11-26 16,-1 6-16-16,1 12-22 15,4 10-11-15,2 8-15 16,2 5-4-16,-6-6-16 0,2-3-25 16,-6-12-126-16</inkml:trace>
  <inkml:trace contextRef="#ctx0" brushRef="#br0" timeOffset="130088.5182">19235 14606 1312 0,'7'0'246'0,"9"0"-89"15,8 1-33-15,15 0-27 16,12 2-22-16,4 0-43 16,2-1-10-16,-2 4-12 15,-10-5-3-15,-6 0-12 16,-6-1-6-16,-17-4-17 0,-5-1-4 16,-11-1 6-16,-7-2 5 15,-8 1 16-15,-5-1 3 16,-3-3 11-16,3 8 9 15,7 3 12-15,9 1 6 16,4 5-1-16,5 2-3 16,12 5-1-16,1 1-3 0,4 3-1 15,0-4-2 1,-11-1-5-16,-1 0-2 0,-9-4-5 16,-4-2 54-16</inkml:trace>
  <inkml:trace contextRef="#ctx0" brushRef="#br0" timeOffset="130525.2407">20134 14601 1471 0,'-2'-8'239'16,"1"2"-65"-16,-3 3-22 15,3 17-31-15,0 10-10 0,-1 14-40 16,-1 8-3-16,1 28-14 16,-2 13-11-16,-2 6 0 15,0 3-6-15,1-22-12 16,5-15-3-16,9-16-9 15,3-12-3-15,4-20-2 16,2-5-15-16,1-17-290 16</inkml:trace>
  <inkml:trace contextRef="#ctx0" brushRef="#br0" timeOffset="130910.6862">20539 14946 1657 0,'12'0'333'0,"23"-1"-224"15,5 1-32-15,12-3-35 16,0 1-22-16,-5 2-19 16,2 0-32-16</inkml:trace>
  <inkml:trace contextRef="#ctx0" brushRef="#br0" timeOffset="131111.149">20612 15074 1360 0,'17'3'268'0,"7"-3"6"16,16 4-134-16,7-2-31 15,3-1-46-15,2 5-20 16,-8-6 229-16</inkml:trace>
  <inkml:trace contextRef="#ctx0" brushRef="#br0" timeOffset="131484.9208">21219 14628 1492 0,'-1'0'268'0,"-3"9"-53"0,4 9-45 15,6 19-63-15,3 13-27 16,3 18-32-16,0 9-10 16,-5 8-10-16,-4 1-4 15,-4-11-8-15,-4-10-18 16,5-24 122-16</inkml:trace>
  <inkml:trace contextRef="#ctx0" brushRef="#br0" timeOffset="132107.1523">21907 15015 1256 0,'12'-5'267'16,"4"-7"-141"-16,-1-10-17 16,-7-2-30-16,-8-4-4 0,7 3-8 15,-11-4 6-15,1 0-1 16,-2 4-6-16,-17 0-10 15,0 13-5-15,-18 6-1 16,-3 6-1-16,0 14-18 16,0 4-11-16,13 13-15 15,3 3-6-15,15 7-6 16,9 1 1-16,15-1 1 16,10-4 1-16,10-13 4 15,7-4 0-15,1-17 0 16,-1-4 3-16,-6-10-2 15,-4-5 1-15,-7-11-7 16,-1-1-1-16,-12-2 0 16,-6 2 0-16,-3 11 8 15,0 7 0-15,-5 11 9 16,-2 6 3-16,3 12 2 16,-5 4 2-16,17 4-10 0,7 7-3 15,6-2 7-15,3-2-4 16</inkml:trace>
  <inkml:trace contextRef="#ctx0" brushRef="#br0" timeOffset="132441.2583">22049 15201 1531 0,'3'-5'235'0,"10"-5"-133"15,4-1-15-15,12 5-2 16,5 3-15-16,-1 5-22 16,-3 2-8-16,-14 5 6 15,-9 5 7-15,-14 8 1 16,-10 4 0-16,-13 3-22 15,-1-1-14-15,0-6-11 16,9-2-2-16,13-5-5 16,9-1-1-16,10-5-2 15,8-1-1-15,17-1 6 16,1-5-14-16,5-5 121 16</inkml:trace>
  <inkml:trace contextRef="#ctx0" brushRef="#br0" timeOffset="132977.1489">21687 14590 1588 0,'5'1'287'0,"11"7"-163"16,8-2-39-16,17-2-8 16,11 3-21-16,9-2-27 15,-1-2-6-15,1 2-12 16,-6-3-9-16,-15-4-23 16,0 1-8-16,-13-1-19 0,-9 0-8 15,-6 2-5-15,-10-3 5 16,-9-7 13-16,-5 4 14 15,-6-5 28-15,2 1 10 16,8 12 20-16,3-5 6 16,10 3 14-16,7 9-3 15,4-5-5-15,1 3-1 16,-3 7 3-16,-7-3-2 16,-6 4-6-16,-1 2-6 0,-2-4 2 15,-1-2 383-15</inkml:trace>
  <inkml:trace contextRef="#ctx0" brushRef="#br0" timeOffset="133530.5908">22518 14736 1160 0,'1'-7'362'16,"0"-7"-154"-16,-5 2-23 16,-3 6-12-16,-5 9-57 15,5 8-32-15,7 17-34 16,0 9-9-16,6 16-5 16,-2 7-1-16,4 13-8 15,-7-7-4-15,-1-6-8 16,0-4 1-16,-1-19 0 15,2-1-1-15,6-14-1 16,-1-10 4-16,2-12-24 16,7-2 370-16</inkml:trace>
  <inkml:trace contextRef="#ctx0" brushRef="#br0" timeOffset="261676.2033">1967 10060 1331 0,'-15'-13'299'0,"-11"-4"-1"15,-6 7-98-15,-3 3-35 16,-1 19-81-16,-2 3-28 16,9 23-48-16,10 8-11 15,15 6-11-15,14 9 1 16,25-3 2-16,12 1 2 16,22-12 9-16,10-8 1 0,-4-29 10 15,-7-14 5-15,-14-19 19 16,-15-15 29-16,-20-12 54 15,-16-4 12-15,-29-6-14 16,-17 0-32-16,-15 10-57 16,-2 5-17-16,12 12-45 15,11 15-22-15</inkml:trace>
  <inkml:trace contextRef="#ctx0" brushRef="#br0" timeOffset="262187.5453">2423 10243 1517 0,'2'6'262'0,"0"9"-74"15,-2 5-46-15,-1 12-19 16,-1 5-25-16,2 4-30 16,4 2-5-16,11-7-19 15,0-14-4-15,16-12 21 16,10-10 165-16</inkml:trace>
  <inkml:trace contextRef="#ctx0" brushRef="#br0" timeOffset="263069.7696">3455 10218 1327 0,'-15'-6'266'0,"-21"-4"-51"0,-11 2-14 16,6 5-84-16,-1 3-25 15,14 8-64-15,9 5-20 16,12 6-18-16,7-1-4 16,13 4-3-16,5 0 3 15,15 0 6-15,1-4 3 0,2-7 5 16,1-7 1 0,-14-4 7-16,-6-1 4 0,-19 0 0 15,-15 1 1-15,-19 2-3 16,-3 9-3-16,-2 1-2 15,7 3-1-15,14 4-4 16,6 1-3-16,14 1-4 16,6 1-1-16,9-4 1 15,8-1 2-15,11-6 5 16,1-5 4-16,9-14 3 16,-8-7 1-16,-5-9 4 15,-1-1 0-15,-3-1 0 16,-7-3-2-16,-4 5-5 15,-1 5-3-15,-7 10-4 16,6 9 1-16,-2 9 1 16,-5 5 3-16,-4 5 4 15,1 5-3-15,-3 0 3 0,-2-8-1 16,0-4 3-16,1-9 4 16,-5-13 1-16,7 1-2 15,1-16-6-15,1-5-7 16,9-1-5-16,2-4 0 15,7 12 1-15,-2 5 5 16,-2 13 12-16,-3 11 8 0,-6 13 7 16,-3 4-2-16,-1 12-8 15,2-3-3-15,-2 0-23 16,0 0-39-16</inkml:trace>
  <inkml:trace contextRef="#ctx0" brushRef="#br0" timeOffset="263220.5475">3932 10222 1666 0,'1'-2'393'0,"7"4"-148"16,-5 11-74-16,-2 21-94 16,3 12-21-16,-4 7 16 15,6 7 106-15</inkml:trace>
  <inkml:trace contextRef="#ctx0" brushRef="#br0" timeOffset="263667.9157">4174 10251 748 0,'3'3'403'0,"11"1"-152"16,0-3-157-16,14-1-39 16,5-1-5-16,6-6-9 15,4 2-2-15,-7-2-14 16,-8 0-6-16,-16 3 1 16,-12 4 3-16,-20 7 23 15,-11 5 25-15,-10 8 10 16,5 6-3-16,14 5-27 15,7 4-17-15,22 3-25 0,10-2-6 16,14-6-3-16,14 0 0 16,7-17-22-16,2-4-36 15</inkml:trace>
  <inkml:trace contextRef="#ctx0" brushRef="#br0" timeOffset="263893.8904">4799 10330 1418 0,'-2'3'267'15,"-6"14"-14"-15,-2 9-37 0,-12 5-77 16,-3 6-35-16,-6-7-45 16,-4-6-13-16,-2-11-19 15,4-10-6-15,5-9-8 16,12-9-7-16,8-6-23 16,0-9-9-16,10-5-8 15,6 2 1-15,9 7 12 16,8 11 3-16,9 23 6 15,-4 12 0-15,8 26 7 16,1 2 32-16</inkml:trace>
  <inkml:trace contextRef="#ctx0" brushRef="#br0" timeOffset="264223.5263">4931 10311 1553 0,'11'1'264'0,"20"13"-115"15,12 15-60-15,1 21-34 16,2 6-2-16,-5 11-16 16,-12-4-2-16,-13-5 7 15,-7-3-48-15</inkml:trace>
  <inkml:trace contextRef="#ctx0" brushRef="#br0" timeOffset="264393.1149">5193 10286 1765 0,'-20'14'420'0,"-22"27"-252"0,-3 13-72 16,0 12-53-16,7 6-16 15,7-4-2-15,5-7-24 16,16-14-431-16</inkml:trace>
  <inkml:trace contextRef="#ctx0" brushRef="#br0" timeOffset="264644.4499">5362 10316 1515 0,'-7'0'303'0,"-11"6"-44"15,1 7-62-15,4 11-127 16,5 7-18-16,8 2-15 16,13 3-4-16,19-5 4 15,1-8-8-15,11-9-5 16,0-12 0-16,-6-12 0 15,-1-5-23-15,-9-8-77 16,-10-6-60-16</inkml:trace>
  <inkml:trace contextRef="#ctx0" brushRef="#br0" timeOffset="264746.1777">5448 10121 1518 0,'-8'-3'282'0,"-4"-4"-75"16,6 7-85-16,9 10-71 0,5 11 71 15</inkml:trace>
  <inkml:trace contextRef="#ctx0" brushRef="#br0" timeOffset="265105.7508">5707 10274 1608 0,'5'-1'326'15,"6"-2"-151"-15,3 21-93 16,1 11-41-16,6 19 0 16,1 4 6-16,0-6 8 15,-2-6 7-15,6-16 2 16,-4-14-1-16,2-14 13 0,2-11-5 16,-1-18-20-16,-1-4-9 15,-8-4-24-15,-5 3 293 16</inkml:trace>
  <inkml:trace contextRef="#ctx0" brushRef="#br0" timeOffset="265557.8921">6433 10278 1272 0,'-9'-5'318'16,"-5"-4"-58"-16,-13 6-43 0,-6 4-26 15,-4 10-79-15,1 7-44 16,12 15-50-16,8 5-12 16,19 6-10-16,8 0-2 15,16-11 3-15,6-5 1 16,6-17 7-16,-1-4 1 15,-15-16 11-15,-5-5 5 16,-18-3 3-16,-5-3-1 16,-8 6-9-16,-6 3-7 0,-8 0-19 15,3 1-10-15</inkml:trace>
  <inkml:trace contextRef="#ctx0" brushRef="#br0" timeOffset="266050.2936">6742 10243 1417 0,'-11'-3'286'15,"-8"-1"8"-15,-3 8-146 16,4 5-44-16,6 6-77 15,3 0-18-15,12 3-11 16,1 0-3-16,10-3 1 16,2-4-1-16,6-6-9 15,1-2-14-15,-4-6-17 0,-3-3-15 16,-16-5 12-16,-5-1 16 16,-11 6 17-16,-5 4 15 15,0 9 18-15,0 3 4 16,6 9 2-16,4 3-3 15,9 3-13-15,8 4-8 16,9-4-1-16,5-3 0 16,13-6 2-16,-3-8 2 0,3-8 4 15,-2-9 2-15,-3-14-2 16,1-4 0-16,-10-6-5 16,-5-2 2-16,1 7 4 15,-6 2 3-15,-9 15 42 16,8 11 18-16,-11 12 19 15,-4 9 4-15,7 13-37 16,-1 1-17-16,-5-4-23 16,12 5 8-16,0-6 63 15,-1-8-615-15</inkml:trace>
  <inkml:trace contextRef="#ctx0" brushRef="#br0" timeOffset="266230.9881">7183 10299 1561 0,'9'4'354'0,"15"12"-48"0,6 9-86 15,4 7-111-15,-1 5-15 16,-16-2-9-16,-11-1-22 16,-22-6-19-16,-14-4-1 15,-13-14 57-15,2-5-17 16</inkml:trace>
  <inkml:trace contextRef="#ctx0" brushRef="#br0" timeOffset="267173.1342">7944 10256 1155 0,'-2'0'348'16,"5"0"-140"-16,5 1-118 0,8 4-14 15,19-1-16-15,1 0-2 16,21-4-19-16,-2-3-6 16,-6-5-16-16,-9 1-5 15,-17 4-4-15,-9 0-2 16,-26 3-6-16,-11 0 0 0,-15 5-3 15,-2 8 0-15,5 5-2 16,8 5-1-16,13 9 1 16,7 0-1-16,14 2 1 15,8 2 3-15,15-9 2 16,3-7 2-16,11-7 4 16,0-11-1-16,-7-8-1 15,1-4-1-15,-12-10-14 16,-4-5 0-16,-10-2 0 15,-9-3 2-15,-3 3 12 16,-3 2 2-16,-1 6 6 16,0 6 3-16,1 10 0 15,-1 7 0-15,0 15-8 16,3 4-4-16,2 6 0 16,4 1-2-16,8-3 3 15,3-2 2-15,1-13 6 16,4-5 3-16,-5-13 6 15,0-5-1-15,-1-7-1 0,-3-4 0 16,-4 0-5-16,-5-3-1 16,-1 4-4-16,1 6-2 15,-1 9-3-15,1 7-1 16,2 16 7-16,0 6 5 16,4 5 5-16,1 6 1 15,4-9-5-15,2-2-2 16,4-9 0-16,2-6 1 15,1-8 6-15,-4-10 0 16,1-7-1-16,-2-7-3 0,0-3-4 16,3-1-3-16,-8 4-4 15,2 1-4-15,-5 11 0 16,5 12 0-16,-2 13 1 16,2 7 2-16,8 10 1 15,-14-9 1-15,2-2 7 16,4-2 15-16,-9-18 39 15,8-5 15-15,5-9 8 16,-6-15-14-16,2-3-33 16,4-4-15-16,-8-1-23 15,-3 6 26-15</inkml:trace>
  <inkml:trace contextRef="#ctx0" brushRef="#br0" timeOffset="267641.6428">9937 10249 1492 0,'-17'-7'294'16,"-11"-6"-26"-16,-5 11-130 15,-8 4-47-15,7 17-63 16,7 7-14-16,17 12-12 15,15 9 1-15,17-1 15 16,1-3 8-16,10-10 16 16,2-14 4-16,6-18-6 15,-2-5-5-15,-2-16-4 16,-8-6 0-16,-10-16 0 16,-7-7-2-16,-11-14-7 15,-1-1-4-15,-8-4-6 0,-2-2-5 16,3-5-6-16,2-2-3 15,8 19-22-15,6 12-37 16,3 27-121-16</inkml:trace>
  <inkml:trace contextRef="#ctx0" brushRef="#br0" timeOffset="267893.3721">10121 10281 1351 0,'2'10'262'16,"0"7"-46"-16,0 9-50 15,0 4-29-15,10 6-23 16,1-4-6-16,10-11-29 16,6-5-4-16,-6-16-3 15,4 0-2-15,-6-14-14 16,-3-6-9-16,-1-10-23 15,-8-5-8-15,3 5-50 16,-7-1-20-16</inkml:trace>
  <inkml:trace contextRef="#ctx0" brushRef="#br0" timeOffset="268161.4613">10498 10348 1272 0,'-8'9'292'0,"-6"5"-73"16,8 12-119-16,3-5-31 15,11 6-40-15,10 4-8 16,12-12 18-16,8 1 13 0,4-14 32 16,2-9 11-16,-10-16 0 15,-5-4-4-15,-12-10-4 16,-17-9 15-16,-11 2-22 15,-13-3-13-15,-15 12-27 16,-2 7-25-16,-5 16-15 16,6 8 41-16</inkml:trace>
  <inkml:trace contextRef="#ctx0" brushRef="#br0" timeOffset="268654.9706">11568 10227 1471 0,'-9'2'249'0,"-13"9"-70"16,0 3-58-16,1 10-83 15,6 10-21-15,14 13-17 16,9 2-1-16,18-5 0 16,11-1 3-16,8-22 8 15,2-6 6-15,-6-12 12 16,-11-12 12-16,-17-4 25 15,-12-7 3-15,-19-2-9 16,-6 3-13-16,-16-2-23 16,-1 1-23-16</inkml:trace>
  <inkml:trace contextRef="#ctx0" brushRef="#br0" timeOffset="269060.0738">11747 10289 1514 0,'-6'4'261'0,"-7"3"-86"0,15 12-106 15,3 9-35-15,2 5-15 16,9 4 2-16,4-3 5 16,7-7 3-16,11-9-2 15,-5-10-1-15,0-12 5 16,-3-7 1-16,-7-11-3 15,-2-2-4-15,-8-7-7 16,-3-3-4-16,-10 3-6 16,0 4-3-16,-5 10-4 15,-5 8-3-15,7 15-5 16,-4 5-2-16,6 13 0 16,2 2 2-16,7 5 4 15,9 4 2-15,8-10 3 16,9 4 10-16,-2-14 41 15,3-5 18-15,-5-11 30 16,-8-12 14-16,-3-6-34 16,-7-10-17-16,-6-3-31 0,-11-5-27 15,-4 0-44-15,0 3 328 16</inkml:trace>
  <inkml:trace contextRef="#ctx0" brushRef="#br0" timeOffset="269421.1321">12372 10136 1611 0,'0'-2'328'16,"2"-2"-192"-16,0 25-18 15,6 18-42-15,2 33-34 16,-3 12 0-16,3 14-3 15,-2-2-1-15,-1-10-2 16,2-5-6-16,-1-11-10 0,-1-8 1 16,-1-19-41-16,1-12-6 15</inkml:trace>
  <inkml:trace contextRef="#ctx0" brushRef="#br0" timeOffset="269560.2742">12458 10401 1628 0,'15'1'295'0,"23"7"-217"16,6-2-46-16,7 3-22 15,-2 3 18-15,-11-9-107 16</inkml:trace>
  <inkml:trace contextRef="#ctx0" brushRef="#br0" timeOffset="269812.9228">13014 10312 1337 0,'-1'8'308'16,"-6"4"48"-16,-7 13-158 16,-11 4-30-16,-12 7-71 15,-4-5-25-15,-1-6-40 16,3-11-10-16,10-14-14 16,9-2-20-16,6-19-51 15,9-4-26-15,1-11-23 16,1-5 12-16,11 3 35 15,8 6 25-15,10 16 29 0,5 7 3 16,2 18 13-16,-1 10 11 16,-4 16 13-16,2 8 5 15,-5 7-3-15,-3-1 1 16,-5-10 50-16</inkml:trace>
  <inkml:trace contextRef="#ctx0" brushRef="#br0" timeOffset="269959.5769">12789 10052 1752 0,'-2'-7'463'15,"-6"-10"-214"-15,9 17-149 16,6 7-51-16,12 10-32 16,11 9 193-16</inkml:trace>
  <inkml:trace contextRef="#ctx0" brushRef="#br0" timeOffset="270257.2357">13119 10220 1637 0,'7'0'275'0,"16"0"-258"16,8 5-8-16,4-2-3 0,0-3-2 15,0 0 1-15,-5 0 2 16,-7-1 0-16,-4 0 0 16,-15 1-2-16,-9 0 0 15,-11 6-4-15,-2 4 1 16,-4 5 1-16,-1 7 2 16,10 8 6-16,8 7 2 15,10 7-4-15,10-1 1 16,10-6-3-16,3-12 1 0,9-15 8 15,2-9-2-15</inkml:trace>
  <inkml:trace contextRef="#ctx0" brushRef="#br0" timeOffset="270738.3731">13615 10227 1591 0,'-7'5'294'0,"-9"10"-162"16,2 7-50-16,6 6-47 15,6 7-4-15,8 1-1 16,3-6 0-16,11-7 6 16,2-9 3-16,0-14 0 15,-1-5-1-15,5-13-11 16,-5-7-5-16,1-7-9 16,1-3 0-16,-15-3-4 15,-1 6-1-15,-5 11-2 16,-2 9-1-16,-1 14 5 0,-4 10 5 15,1 8 6-15,4 8 1 16,8 4-5-16,1-2-2 16,7-1-3-16,-1-7 1 15,0-16 6-15,2-2 3 16,0-16 0-16,-1-2 0 16,0-8-7-16,-2-6-3 15,-2 3-6-15,1 1-4 0,-1 12-4 16,-2 5-3-16,-1 13-6 15,-1 4-1-15,1 9 4 16,4 7 2-16,4 2 5 16,3-1 1-16,3-8 4 15,-3-6 6-15,-6-17 26 16,3-4 5-16,-6-16 6 16,-1-7-3-16,5 2-23 15,-7-2-5-15,-7 7 146 16,-1 5-357-16</inkml:trace>
  <inkml:trace contextRef="#ctx0" brushRef="#br0" timeOffset="271689.6678">15283 10112 1346 0,'-13'-7'237'0,"-9"5"-85"16,-7 2-6-16,-9 5-39 15,11 11-25-15,0-2-33 16,12 4-13-16,17 2-26 15,5 2-9-15,16-3 1 16,2-2 1-16,9-9 2 16,4-3 0-16,-1-5-11 15,-3-4-14-15,-18-3-12 16,-11 2-2-16,-16 1 9 0,-13 3 11 16,-13 3 9-16,-2 5 5 15,-3 5 1-15,9 2 1 16,15 7 0-16,6 2-1 15,19 6 2-15,0 1 3 16,4-3 9-16,11-3 5 16,3-11 9-16,10-1 0 15,5-12-4-15,-3-5-4 0,4-15-3 16,-5-9-3-16,2-7-3 16,-3 1 0-16,-14-3 0 15,-4 3 8-15,-11 10 33 16,-8 3 12-16,-2 15 6 15,-3 6-6-15,-4 10-36 16,3 6-12-16,4 13-16 16,4 4-1-16,7 13 0 15,2 0 5-15,2 0-28 16,-1-1-13-16</inkml:trace>
  <inkml:trace contextRef="#ctx0" brushRef="#br0" timeOffset="271842.4473">15385 9934 1710 0,'-4'-12'367'0,"-4"-15"-221"16,8 21-117-16,5 9-18 16,14 13-65-16,5 13-49 15</inkml:trace>
  <inkml:trace contextRef="#ctx0" brushRef="#br0" timeOffset="272007.006">15591 10220 1662 0,'5'15'389'0,"1"16"-160"15,7 4-68-15,1 1-94 16,-2-6-25-16,7-11-5 16,-2-8 5-16,10-18 2 15,0-16-3-15,12-12-13 16,-1-6-28-16,-9-4-50 15,-2 5-10-15</inkml:trace>
  <inkml:trace contextRef="#ctx0" brushRef="#br0" timeOffset="272400.2063">16121 10156 1515 0,'0'8'314'16,"3"8"-34"-16,-10 8-87 15,-5 1-39-15,-7 4-65 16,-5-1-16-16,1-5-36 0,-2-5-10 16,2-13-9-16,0-7-8 15,5-14-26-15,6-6-13 16,5-4-28-16,7 3-1 16,10 4 16-16,4 1 9 15,10 8 15-15,3 7 6 16,-5 7 8-16,1 11 4 15,-2 15 8-15,-6 1 6 16,7 10 4-16,3-2 0 16,0-9 0-16,7-4-1 0,1-19 0 15,-4-13 3-15,-1-16-1 16,0-9 0-16,-6-6-3 16,0 2-4-16,-6 2-2 15,-5 8-5-15,-6 12 2 16,-4 11 2-16,-4 17 8 15,-4 8 1-15,1 20-5 16,4 6 20-16,2 7-419 16</inkml:trace>
  <inkml:trace contextRef="#ctx0" brushRef="#br0" timeOffset="273642.914">2048 11214 1197 0,'-8'-2'302'0,"-22"-2"-152"16,-4 4 7-16,-4 9-27 15,-1 5-37-15,10 8-63 16,10 5-20-16,18 3-10 15,6 2-2-15,22 4 5 16,5-8 8-16,11-6 21 16,-2-9 16-16,-8-16 13 15,-5-7 0-15,-12-14-6 16,-6-8-5-16,4-6-11 16,-9-8-5-16,-10-6-10 0,2 3-6 15,-22-7-7-15,6 9-3 16,0-11-5-16,-2 0-3 15,21 9-33-15,-5 0-51 16,16 26-144-16</inkml:trace>
  <inkml:trace contextRef="#ctx0" brushRef="#br0" timeOffset="273968.162">2301 11181 1365 0,'0'0'272'0,"0"10"-8"15,0 12-52-15,2 19-94 16,-2 12-36-16,0 11-43 16,3-4-4-16,6-12 6 0,10-9 100 15</inkml:trace>
  <inkml:trace contextRef="#ctx0" brushRef="#br0" timeOffset="274296.2584">2857 11300 1452 0,'-14'5'230'0,"-17"3"-67"16,-3 1-32-16,-7-6-54 16,1-3-18-16,1-8-17 15,8-4-11-15,6-5-20 16,3-3-6-16,12-3-10 16,10 3-8-16,9 1-4 15,16 5-2-15,7 7 2 16,-2 3 7-16,8 14 8 15,-5 7 8-15,-2 18 28 16,-4 6 10-16,-6 9 2 16,2 3-1-16,0-9-11 15,2-7 389-15</inkml:trace>
  <inkml:trace contextRef="#ctx0" brushRef="#br0" timeOffset="274700.2297">3161 11192 1374 0,'-12'-9'291'0,"-5"-8"24"0,-3 6-117 15,-7 3-27-15,9 13-82 16,1 6-33-16,2 11-47 15,8 9-9-15,6 6-6 16,1 2-2-16,12 3 1 16,8-4 3-16,11-12 2 15,2-9 2-15,7-13 2 16,-2-8-3-16,-9-11-34 16,-5 2-19-16,-14-9-3 15,-6 5 2-15,-13 1 35 16,-3 4 19-16,-8 12 11 15,-2 9 5-15,2 19 5 16,-2 3 0-16,12 21-10 16,6 2-3-16,7 4-4 0,10 2 2 15,0-11 3-15,4-5 12 16,5-13-13-16,0-5 402 16</inkml:trace>
  <inkml:trace contextRef="#ctx0" brushRef="#br0" timeOffset="275000.4185">3506 11238 1461 0,'-16'-8'291'16,"-6"-5"5"-16,-8 6-141 15,11 10-47-15,5 13-72 16,1 1-19-16,20 14-16 16,-2-1-2-16,21 4 1 15,9 0 0-15,2-9 6 16,3-8 4-16,-12-17 10 16,-9-12 4-16,-4-10 7 15,-9-3 2-15,-8-4-7 16,-11 0-3-16,-20 1 5 15,4 7 349-15</inkml:trace>
  <inkml:trace contextRef="#ctx0" brushRef="#br0" timeOffset="275575.6853">3816 11344 1028 0,'7'8'395'0,"8"11"-225"16,6 4-36-16,6-4-14 0,-2-4 12 16,3-8-25-16,0-4 0 15,-5-10-36-15,3-7-21 16,-7-13-24-16,-7-7-5 16,-4-2-9-16,-3 4-10 15,-19 2-16-15,-9 6-5 16,-15 10-7-16,-10 8 4 15,1 14 8-15,3 8 2 16,10 15-3-16,7 6 0 0,17 17 4 16,10 7 3-16,14 9 13 15,9-3 3-15,6-10 7 16,4-4 10-16,-1-16 370 16</inkml:trace>
  <inkml:trace contextRef="#ctx0" brushRef="#br0" timeOffset="276078.4467">4288 11160 1567 0,'-11'4'278'0,"-5"2"-140"0,3 8-58 16,6 2-50-16,4 5-14 16,9 2-12-16,9-1 0 15,10-1 3-15,3-6 2 16,-4-5 0-16,-6-8 1 16,-6-3-19-16,-5-2-26 15,-11-4-24-15,-5 3-5 16,-17 1 14-16,-6 3 20 0,-5 3 26 15,1 5 7 1,4 7 23-16,6 0 15 0,13 8 20 16,1-2 5-16,17 6 13 15,6-4-1-15,10 0 8 16,8 1 2-16,10-6-6 16,6 1-8-16,4-15-22 15,2-5-14-15,-6-8-15 16,-3-7-6-16,-12-7-22 15,-4-5-15-15,-11-9-29 16,-4 3-9-16,-7 10 16 16,-3 9 9-16,-9 12 21 15,0 10 8-15,-3 13 0 16,0 1 0-16,10 4 20 16,0-2 368-16</inkml:trace>
  <inkml:trace contextRef="#ctx0" brushRef="#br0" timeOffset="276691.7392">4524 11237 1224 0,'5'2'292'0,"-1"1"-134"16,9 1-61-16,9 0-16 16,5-7-10-16,9 3-7 15,-2-8-24-15,-6-3-7 16,-4-1-13-16,-6 0-6 16,-5 0-4-16,-6 4-3 15,-12 6-5-15,-6 2-2 16,-12 8-5-16,-6 4-2 0,-4 9 3 15,1 5 0-15,9 8 2 16,7 3 2-16,17 8 8 16,10-1 3-16,13-11 7 15,11-2 1-15,8-20 22 16,8-8 47-16</inkml:trace>
  <inkml:trace contextRef="#ctx0" brushRef="#br0" timeOffset="276941.6253">4922 11219 1478 0,'-4'9'245'15,"-4"16"-67"-15,4 9-68 16,-2 9-49-16,0 0-18 16,9-4-15-16,0-9-5 15,7-12-4-15,4-7-10 16,10-8-379-16</inkml:trace>
  <inkml:trace contextRef="#ctx0" brushRef="#br0" timeOffset="277144.0835">5113 11260 1563 0,'1'7'286'16,"1"2"-87"-16,3 15-136 16,5 11 1-16,0 3-10 15,-1 6-6-15,-2-6-18 16,-7-9-9-16,0-12-7 15,1-8-17-15,2-15-89 16,5-3-75-16</inkml:trace>
  <inkml:trace contextRef="#ctx0" brushRef="#br0" timeOffset="277309.6409">5323 11276 1235 0,'-7'1'337'0,"-5"1"-72"15,-12 3-70-15,0 3-37 16,5 7-61-16,0 4-26 15,8 0-40-15,7 6-11 16,4-1-12-16,14 3-2 16,15 1-3-16,1-4 2 15,9-4-2-15,3-2-17 16</inkml:trace>
  <inkml:trace contextRef="#ctx0" brushRef="#br0" timeOffset="277697.3696">5676 11215 1499 0,'-15'-9'245'0,"-19"-6"-96"16,5 7-31-16,8 11-60 15,5 8-23-15,9 11-29 16,2-1-6-16,13 7-3 15,4-2 1-15,8 0 1 16,6-4 1-16,-2-9 0 16,-1-3 0-16,-6-9-13 15,-10-2-18-15,-6-6-48 0,1-2-19 16,-14-3 13-16,-1 5 23 16,-12 2 50-16,-4 3 27 15,0 6 34-15,3 4 15 16,9 10 17-16,0 4-2 15,14 6-7-15,5-1 9 16,14 0-5-16,3-4-6 16,9-7-18-16,1-3-14 15,-1-9-12-15,4-2 5 0,-5-10 2 16,-7-6-267-16</inkml:trace>
  <inkml:trace contextRef="#ctx0" brushRef="#br0" timeOffset="277807.3753">5611 11077 1735 0,'-3'-3'353'0,"-4"-5"-273"15,4 7-30-15,8 8 29 16</inkml:trace>
  <inkml:trace contextRef="#ctx0" brushRef="#br0" timeOffset="278071.6678">5906 11247 1432 0,'3'0'253'16,"0"0"-23"-16,-3 2-28 15,-1-2-57-15,0 0-33 16,0 0-50-16,2 18-18 15,21 41-21-15,-4-28-8 16,4 5-3-16,-6-3-1 16,-11-8 8-16,-7 1 1 15,-18-5 16-15,-2-4-3 0,-19-9 6 16,0-6 4-16</inkml:trace>
  <inkml:trace contextRef="#ctx0" brushRef="#br0" timeOffset="279128.3001">6693 11312 1459 0,'-4'5'211'0,"2"16"-95"15,0 14-39-15,4 17-47 16,7 6 6-16,13-10-3 16,7-8-2-16,8-22-1 15,5-13-2-15,0-16 1 16,-3-9-3-16,-5-9-2 15,-14-9-2-15,-10-2-8 0,-9 0-1 16,-10 7-5-16,-2 9-3 16,-6 10-5-16,4 11-2 15,4 11-5-15,4 8-1 16,6 15-1-16,2 2 4 16,15 8 5-16,-2-5 2 15,12-10 7-15,7-4 3 16,-9-18 3-16,4-7 1 15,-6-12 3-15,-4-7-2 16,-5-4-2-16,-5-5-3 0,4-4-6 16,2 2-2-16,5 2-3 15,6 9 0-15,-1 16 6 16,1 7 3-16,-1 23 15 16,-4 6 10-16,-12 8 26 15,-5 6 7-15,-18-14-3 16,-2 2-1-16,-10-12 1 15,0-12 292-15</inkml:trace>
  <inkml:trace contextRef="#ctx0" brushRef="#br0" timeOffset="279612.5251">8270 11313 1489 0,'-17'0'263'15,"-13"-1"-79"-15,-5 11-82 16,0 10-30-16,12 10-40 16,11 3-2-16,21 9 4 15,17-2 10-15,18-8 19 16,6-6-2-16,-1-12-7 15,2-7-9-15,-23-13-15 16,-2-5 1-16,-16-15-2 16,-15-10 1-16,-8-12-11 15,-6-9-4-15,-7-6-8 16,-3-6-3-16,4 2-2 16,3 2-4-16,20 2-38 15,6 5-21-15,20 16-47 0,0 8-31 16,1 31-130-16</inkml:trace>
  <inkml:trace contextRef="#ctx0" brushRef="#br0" timeOffset="279789.1726">8514 11341 1141 0,'-1'0'383'0,"-1"-1"-118"0,3 8-62 16,-1-7-28-16,2 11-31 15,11 55-36-15,-6-25-54 16,2 4-9-16,1-17-28 16,3-5 365-16</inkml:trace>
  <inkml:trace contextRef="#ctx0" brushRef="#br0" timeOffset="280072.1526">9028 11349 1637 0,'-4'9'356'0,"-7"14"-141"16,-4 5-77-16,-9-1-46 15,-2 1-18-15,-7-11-28 16,5 1-13-16,-5-14-16 16,7-4-3-16,-1-7-16 0,-4-9-6 15,7-6-11-15,2 0-2 16,12-4 4-16,9 1 0 15,18 7 0-15,6 2 1 16,11 16 10-16,6 8 13 16,-6 18 14-16,1 9 5 15,-1 11 1-15,-4 3-7 16,-3-3 245-16,-1-3-683 16</inkml:trace>
  <inkml:trace contextRef="#ctx0" brushRef="#br0" timeOffset="280461.5154">9178 11415 823 0,'4'-4'502'0,"-1"-10"-287"15,6 15-37-15,-3 4 19 16,1 15-33-16,0 6-16 15,0 9-36-15,6 4-12 16,-3-13-22-16,8 2-15 16,3-19-18-16,-2-10-8 15,8-7-7-15,-7-16-3 16,-4-3-8-16,1-3-1 0,-14-5-2 16,1 4-21-16</inkml:trace>
  <inkml:trace contextRef="#ctx0" brushRef="#br0" timeOffset="280719.8242">9571 11401 1408 0,'-4'-7'280'0,"-3"-4"1"15,-2 5-52-15,-1 9-99 16,2 10-44-16,4 11-44 15,3 4-9-15,9 3-7 16,6 1-2-16,7-7 0 16,7 0 1-16,6-13 1 15,2-5 2-15,6-10 3 0,-7-7 0 16,-8-3-6-16,-7-10-3 16,-16-6-12-16,6 1-17 15,-17-7 325-15</inkml:trace>
  <inkml:trace contextRef="#ctx0" brushRef="#br0" timeOffset="280852.4717">9589 11111 1590 0,'0'4'368'0,"-1"-2"-57"0,3 13-168 16,3 7-69-16,6 8 22 15,5 5 296-15</inkml:trace>
  <inkml:trace contextRef="#ctx0" brushRef="#br0" timeOffset="281275.65">10197 11332 1208 0,'-8'-10'343'16,"-17"-9"-64"-16,-1 4-36 0,-7 8-87 16,-1 6-36-16,5 11-73 15,5 12-20-15,9 14-21 16,9 4-2-16,16 7-4 16,9-5 0-16,14-10 2 15,7-4 2-15,5-13 5 16,-3-9 2-16,-11-9 5 15,-11-1 4-15,-20-13-31 16,-8 1-33-16,-18-4-95 16</inkml:trace>
  <inkml:trace contextRef="#ctx0" brushRef="#br0" timeOffset="281480.108">10282 11223 1543 0,'4'5'317'0,"9"13"-34"0,-3 13-80 16,8 28-60-16,-9 8-10 15,-3 8-27-15,4 1-29 16,-8-7-45-16,7-1-14 16,-2-9-24-16,4-4-22 15,1-18-36-15,-2-10 356 16</inkml:trace>
  <inkml:trace contextRef="#ctx0" brushRef="#br0" timeOffset="281632.7881">10405 11486 1559 0,'3'-5'289'0,"7"-6"-100"15,5 7-120-15,11 6-58 16,2 1-8-16,9 9 22 15,0-4-8-15</inkml:trace>
  <inkml:trace contextRef="#ctx0" brushRef="#br0" timeOffset="281884.4474">10865 11397 1678 0,'-12'12'370'0,"-11"17"-193"16,-5-7-44-16,0-2-69 15,1-2-19-15,-1-12-25 0,3 3-7 16,0-18-12-16,3-3-10 16,8-15-28-16,5-8-11 15,14 2 2-15,7 2 8 16,8 8 22-16,5 10 7 16,-1 15 16-16,0 8 9 15,1 23 18-15,-9 7 4 16,7 8-5-16,1 0-4 15,2-7 41-15,8-6 50 0</inkml:trace>
  <inkml:trace contextRef="#ctx0" brushRef="#br0" timeOffset="282242.8746">10962 11313 1333 0,'3'-5'285'15,"8"-3"-31"-15,14 5-103 16,7 3-42-16,19 5-58 16,-3 1-16-16,0 3-16 15,-9-3-8-15,-15 0-3 16,-5-2 0-16,-16-4 1 15,-4 0-2-15,-11-4-2 0,-5 3-1 16,-3 1-4-16,1 2 0 16,-3 5-1-16,8 4-2 15,0 6 2-15,12 7 1 16,5 11 1-16,4-2 2 16,13 3 0-16,-5-4-1 15,11-6 1-15,4-5-1 16,2-9-5-16,7-12-19 15</inkml:trace>
  <inkml:trace contextRef="#ctx0" brushRef="#br0" timeOffset="282498.1971">11709 11439 1471 0,'-5'3'261'0,"4"12"-41"16,-10 5-31-16,-7 3-68 15,-4 0-30-15,-19-6-45 16,3-1-15-16,-7-10-15 15,3-1-4-15,10-10-12 16,0-10-14-16,11-4-28 16,4-6-4-16,9-2 6 15,9 4 12-15,14 3 20 16,2 2 8-16,11 12 21 16,5 6 13-16,4 11 48 15,8 18 9-15,0 5 0 16,-6-2-5-16,-6 4-34 15,-8-6 7-15</inkml:trace>
  <inkml:trace contextRef="#ctx0" brushRef="#br0" timeOffset="283190.6504">12715 11545 940 0,'6'-12'435'0,"8"-2"-261"15,-12-7-78-15,-2-4 3 16,0 3 6-16,-8-5 11 16,-11-2-6-16,-3 9-7 0,-19 8-46 15,2 7-19-15,5 21-33 16,-1 6-6-16,20 20-4 15,5 0 1-15,19 3 1 16,6-2 2-16,15-13 2 16,7-6 3-16,-2-17 2 15,5-7 2-15,-1-14-25 16,-3-2-18-16,-7-9-26 16,-2-1-5-16,-13-5 31 15,-6 1 13-15,-9 5 22 16,-5 3 9-16,-4 13 19 15,-2 6 9-15,5 17 15 16,1 9-5-16,4 6-14 16,3 8 0-16,5 2 11 15,1-3 3-15,14 3 0 16,-1-7 16-16,9-9 335 16</inkml:trace>
  <inkml:trace contextRef="#ctx0" brushRef="#br0" timeOffset="283457.3509">13034 11790 1340 0,'2'-4'279'15,"4"-5"7"-15,3-8-156 16,0-1-22-16,-2-6-29 15,3 3-6-15,-4 6-21 16,-5 1-13-16,3 14-12 16,-5 7-5-16,1 14-5 15,3 9 1-15,-1 4-4 16,5 4-3-16,0-2 11 16,-1-4-5-16</inkml:trace>
  <inkml:trace contextRef="#ctx0" brushRef="#br0" timeOffset="283865.2826">12491 11199 1297 0,'16'2'255'15,"29"3"-94"-15,9 2-22 0,16 1-23 16,10 0-20-16,0-2-40 16,2 3-17-16,-9-4-24 15,-13-3-4-15,-21-2-3 16,-11-2 0-16,-19-4-20 15,-9-2-14-15,-16-5-5 16,-10-4-1-16,0 3 18 16,1-2 10-16,12 7-1 15,11 5-1-15,8 5 2 16,5 7 2-16,11 10 20 16,-2 1 18-16,1 7 34 15,0 0 9-15,-14-5-6 16,-5-3-11-16,-3-11 353 15</inkml:trace>
  <inkml:trace contextRef="#ctx0" brushRef="#br0" timeOffset="284221.4683">13573 11616 1552 0,'0'13'307'0,"-1"16"-88"16,-8 3-72-16,-10 0-58 15,-4-4 100-15</inkml:trace>
  <inkml:trace contextRef="#ctx0" brushRef="#br0" timeOffset="284690.596">14208 11496 1316 0,'5'-5'272'0,"0"-9"-59"0,-11-7-70 16,8 7-25-16,-13-13-23 16,0-2-8-16,-3-6-34 15,-11-3-13-15,-2 7-20 16,-3 8-9-16,-3 17-14 15,1 6-4-15,2 19-5 16,0 4 1-16,13 12-1 16,8 7 2-16,14 4 5 15,10 1 3-15,10-12 3 16,3-10 3-16,10-12 3 16,-2-10 0-16,-5-6 1 15,0-5-4-15,-15-11-10 16,-2-1-3-16,-2 0-2 15,-7-1 2-15,-2 7 9 16,0 8-1-16,-4 8 2 0,1 12 3 16,0 4 4-16,2 7 3 15,12 2-2-15,0-3 5 16,14 0 396-16</inkml:trace>
  <inkml:trace contextRef="#ctx0" brushRef="#br0" timeOffset="284987.5883">14358 11602 1389 0,'4'-4'236'0,"5"-8"-42"16,9 4-25-16,8 4-49 15,2 1-4-15,7 11-43 16,-3 6-23-16,-12-1-30 16,-7 3-5-16,-24-1 11 15,-11 0 9-15,-8 5 12 16,-3 0 0-16,10-5-15 16,9-1-8-16,17-8-11 15,14 0-4-15,14-7-7 16,7-4-13-16,3 0-419 15</inkml:trace>
  <inkml:trace contextRef="#ctx0" brushRef="#br0" timeOffset="285453.3614">13919 11139 1390 0,'7'-2'234'0,"15"-1"-46"16,13 3-45-16,20 3-58 16,6 0-14-16,14 3-22 15,-3-1-17-15,-5-7-16 16,-5 4-6-16,-17-5-6 16,-13-1-1-16,-15 1-24 15,-11-1-11-15,-12-1-1 0,-5-3 0 16,-6-5 24-16,1 2 7 15,8-2 2-15,6 5 1 16,12 8 4-16,5 1 5 16,8 11 12-16,1 4 12 15,-9-2 23-15,-6 4 3 16,-10 1-3-16,-9-7 35 16</inkml:trace>
  <inkml:trace contextRef="#ctx0" brushRef="#br0" timeOffset="286048.8753">15368 11142 1542 0,'-3'0'306'0,"-3"-1"-79"16,-2 19-108-16,-4 7-39 16,0 20-38-16,-3 5-2 0,-2 13-2 15,0-2-4-15,2-7-4 16,4-8-5-16,6-26-8 15,7-9 0-15,6-20-5 16,7-8-4-16,3-14-18 16,0-6-9-16,-1-13-5 15,0-4 1-15,0-1 14 16,-3 1 5-16,-2 14 4 16,-2 7 0-16,-6 20 3 15,0 9 1-15,-1 22 2 16,2 11 0-16,5 18-3 15,5 10 0-15,7 5-2 16,3 4 0-16,1-9 9 16,-3-9 4-16,-7-18-43 15,-5-12 411-15</inkml:trace>
  <inkml:trace contextRef="#ctx0" brushRef="#br0" timeOffset="286183.5136">15313 11335 1424 0,'14'0'195'0,"11"-1"-87"16,14 1-88-16,7 2-16 15,10 0-9-15,-3 0-79 16</inkml:trace>
  <inkml:trace contextRef="#ctx0" brushRef="#br0" timeOffset="286482.7206">15782 11247 1428 0,'0'-4'249'0,"2"0"-37"15,-4 4-20-15,1 0-57 16,-3 6-39-16,-7 24-49 16,-15 44-11-16,14-32-10 15,1 3-5-15,0-15-2 16,0-7 1-16,10-13 2 16,-1-14 2-16,4-12-5 15,3-10-4-15,5-10-9 16,0-4-3-16,2-5-7 15,1 1-6-15,-4 0-3 16,4 10 0-16,-3 11-1 16,1 10 3-16,2 13 4 15,0 3 3-15,6 17 5 16,2 5 5-16,4 11 1 0,1 5 0 16,-5 3 0-1,-3-2 7-15,-4-1 20 0,-6-9 344 16</inkml:trace>
  <inkml:trace contextRef="#ctx0" brushRef="#br0" timeOffset="286830.8576">16138 11268 1306 0,'-10'8'236'0,"-5"15"-111"16,-2 7-14-16,6 18 4 16,3-5 11-16,5-5-17 15,1-8-11-15,2-19-49 16,10-4-12-16,0-20-13 16,-1-8-2-16,2-11-11 15,-6-7-3-15,2-4-4 16,9 0-3-16,-9-2-1 15,6 5 0-15,0 16-5 16,-3 7 0-16,7 18-1 16,-5 8 1-16,3 13 5 15,-2 8 0-15,6 14 2 0,2 4-1 16,-6 4 1-16,1 1 11 16,-7-8 195-16</inkml:trace>
  <inkml:trace contextRef="#ctx0" brushRef="#br0" timeOffset="287199.8045">16579 11252 1489 0,'-5'16'209'15,"-10"10"-110"-15,6 13-25 16,-5 1 18-16,6 3 18 15,3 1 10-15,-3-17-54 16,10-1-22-16,-2-21-16 16,3-7-3-16,11-14-7 15,-3-6-4-15,3-15-10 16,1-8 0-16,-5-7-2 16,3-3 2-16,-3 0 1 15,3 5 0-15,-1 18-3 16,-7 6 5-16,-1 23 0 15,0 6 0-15,5 22 1 16,6 10-3-16,13 21-2 0,1 6-1 16,1 4 2-16,-1-4 1 15,-9-13 7-15,-2-5-8 16,-5-21 0-16,-4-8-97 16</inkml:trace>
  <inkml:trace contextRef="#ctx0" brushRef="#br0" timeOffset="287336.1375">16583 11416 1617 0,'0'1'380'15,"14"10"-49"-15,11-3-244 16,11 1-17-16,14 1 82 16,-6-9-241-16</inkml:trace>
  <inkml:trace contextRef="#ctx0" brushRef="#br0" timeOffset="288523.4693">2020 12243 1160 0,'6'-4'338'16,"-3"-8"-175"-16,-4 0-33 15,-6 1-2-15,-11 3-26 16,-3 4-11-16,-9 6-26 16,-8 4-15-16,2 9-31 15,9 3-14-15,12 6-9 16,12 3-2-16,22 3-1 16,11 0 0-16,19-5 1 15,2-8 1-15,1-10-2 16,-11-7-7-16,-15-9-5 15,-13-2-5-15,-13-3-11 16,-2 5 6-16,-11 3 4 0,-11 1 4 16,-8 7 12-16,-12 3 4 15,1 8 4-15,7 4 1 16,7 4 3-16,13 3 10 16,16 1 11-16,9 2 5 0,20 1 13 15,4-7-4 1,11 0-5-16,1-6-2 0,-5-8-6 15,4-3-4-15,-13-19-4 16,2-4-1-16,-6-11-9 16,-2-4-3-16,0-2-5 15,-9-3-2-15,-8 2 3 16,-7 3 4-16,-3 15 4 16,-5 6 3-16,-1 13 7 15,2 9 0-15,4 12-3 16,3 9-4-16,6 8-8 15,2-1 0-15,0 0 5 16,0-3-9-16,-5-7 107 16</inkml:trace>
  <inkml:trace contextRef="#ctx0" brushRef="#br0" timeOffset="288654.1231">2267 12066 1544 0,'-2'-7'236'16,"0"-2"-136"-16,2 9-40 16</inkml:trace>
  <inkml:trace contextRef="#ctx0" brushRef="#br0" timeOffset="288851.593">2512 12368 1813 0,'7'16'451'0,"7"22"-301"16,6 0-48-16,-2-9-50 16,-4-8-15-16,2-15-17 15,0-9 1-15,-5-13-4 16,5-2-1-16,-9-12-6 16,0 0-3-16,2 2-28 15,-1-1 36-15</inkml:trace>
  <inkml:trace contextRef="#ctx0" brushRef="#br0" timeOffset="289251.6117">3001 12285 1576 0,'-4'18'349'16,"1"16"-75"-16,-8 5-88 0,-11-4-35 15,6-1-51-15,-11-5-27 16,2-13-45-16,3-4-14 15,-6-18-28-15,6-7-20 16,6-10-41-16,2-6-6 16,16-5-10-16,7-1 4 15,14 6 29-15,5 7 7 16,4 18 40-16,-1 7 17 16,-1 18 27-16,-2 6 13 0,2 5 17 15,-5-4-1-15,-2-4-16 16,-1-3-8-16,0-13-13 15,5-4-4-15,-1-12-5 16,-1-6-2-16,-6-10-9 16,-4-1-4-16,-6-2-11 15,-1 1-10-15,-5 3-8 16,-3 3 2-16,2 10 2 16,-2 10 5-16,0 12 27 15,1 13 8-15,2 14 9 16,4-1 5-16,3 7 46 15,3-6 289-15</inkml:trace>
  <inkml:trace contextRef="#ctx0" brushRef="#br0" timeOffset="289631.6272">4261 12333 1528 0,'-1'0'321'16,"-1"3"-16"-16,1 21-151 15,1 10-60-15,0 11-44 16,0 4-14-16,2-8-9 15,-3-5 5-15,1-5-183 16</inkml:trace>
  <inkml:trace contextRef="#ctx0" brushRef="#br0" timeOffset="289783.3696">4239 12095 1864 0,'0'-4'444'16,"0"3"-345"-16,5 2-54 16,-5-1 349-16</inkml:trace>
  <inkml:trace contextRef="#ctx0" brushRef="#br0" timeOffset="290136.3869">4606 12429 1459 0,'-17'-3'238'0,"-18"3"-73"16,5 5-33-16,6 9-74 15,11 10-16-15,13 3-12 16,6 1-3-16,18 2-5 15,3-7-2-15,11-11 9 16,3-4 9-16,-6-10 18 16,-4-6 6-16,-13-5-4 0,-9-7-7 15,-12-7-15-15,-8-6-8 16,-16-10-12-16,-3-3-4 16,-4-12-5-16,5 2-2 15,15-1-5-15,5 3-5 16,24 10-25-16,9 9-18 15,12 17-49-15,8 11-37 16</inkml:trace>
  <inkml:trace contextRef="#ctx0" brushRef="#br0" timeOffset="290334.1539">4870 12367 1553 0,'4'0'308'0,"4"3"-71"16,-4 7-45-16,3 11-81 15,2 8-28-15,-6 6-45 16,8 4-5-16,1 0 95 16,-8-9-444-16</inkml:trace>
  <inkml:trace contextRef="#ctx0" brushRef="#br0" timeOffset="290899.7479">5331 12458 924 0,'-11'-14'387'0,"-14"-11"-233"16,-2-5-77-16,4 8-24 16,3 5-14-16,6 5-16 15,5 12-10-15,6 6-10 16,3 4 1-16,4 7 5 15,4 0 4-15,6-1 2 16,2 0-1-16,3-6 0 16,-4-2-1-16,-6-3 1 15,-7-5-1-15,-10-1-4 16,-7 1-1-16,-12 7-8 16,-2 7 13-16,-1 10 28 15,3 5 7-15,9-1 13 16,5-1-9-16,13-2-4 15,8-5 9-15,15-9 22 0,7-7 1 16,7-10-14-16,3-7-9 16,0-7-25-16,0 0-10 15,0-4-11-15,-4-4-6 16,3 5 2-16,-1 1 7 16,0 14 14-16,4 10 6 15,-9 12 10-15,-3 9-5 16,-18 6-4-16,-11 3-2 0,-14 2-6 15,-11-5-1 1,-13-10-5-16,0-3 144 0</inkml:trace>
  <inkml:trace contextRef="#ctx0" brushRef="#br0" timeOffset="291488.2124">6645 12391 1521 0,'-21'6'271'0,"-27"8"-80"16,6 11-62-16,17 14-69 15,8 2-23-15,24 1-16 16,6-5 0-16,21-10 14 16,9-4 9-16,4-18 2 15,4-3-1-15,-14-13-5 16,-7-5-5-16,-19-1-9 16,-11-3-3-16,-19 3-12 15,-9 2-6-15,-11 0-16 0,2 0-9 16,7 3-368-16</inkml:trace>
  <inkml:trace contextRef="#ctx0" brushRef="#br0" timeOffset="291862.8729">7028 12392 1417 0,'-7'-9'208'0,"-10"-7"-69"16,-3 5-6-16,-5 11-27 16,0 6-16-16,6 12-47 15,-2-1-17-15,11 10-22 16,6-1 0-16,9-1-3 16,6-3 3-16,4-10 0 15,3-2 0-15,-1-10 1 16,1-2 1-16,-6-5-12 15,-4-1-8-15,-8 0-17 16,-1 5-3-16,-14 3 10 16,-4 3 6-16,-6 8 20 15,2 4 14-15,4 4 49 16,7 3 26-16,13-2 24 16,5 1-5-16,17 0-40 15,8-4-17-15,11-5-29 0,6-7 0 16,5-5 332-16</inkml:trace>
  <inkml:trace contextRef="#ctx0" brushRef="#br0" timeOffset="292265.5582">7899 12376 1522 0,'-8'0'307'16,"-4"5"-50"-16,3 27-103 0,9 18-45 16,3 19-34-16,1 3-6 15,-3 7-12-15,-2-1-2 16,0 6-28-16,-2-5-6 15,4-19-23 1,5-7-13-16,-5-35-261 0</inkml:trace>
  <inkml:trace contextRef="#ctx0" brushRef="#br0" timeOffset="292420.3262">7878 12641 1677 0,'4'0'354'0,"11"0"-201"16,13 0-96-16,14 1-49 16,7 1-2-16,7 1 398 15</inkml:trace>
  <inkml:trace contextRef="#ctx0" brushRef="#br0" timeOffset="292785.8565">8390 12463 1256 0,'-8'-15'293'15,"-12"-13"-97"-15,-1 8-68 0,-2 10-17 16,-6 10-26 0,8 8-14-16,2 8-28 0,8 4-13 15,14 3-18-15,10-3-3 16,6-2-1-16,6-2 2 15,1-5-2-15,-4-2 2 16,-7-6-1-16,-6-3-5 16,-5-2-21-16,-15-8-10 15,-3 8-6-15,-6-1 3 0,-17 3 19 16,6 7 5-16,-2-3 8 16,7 5 7-16,13 8 15 15,4-4 4-15,14 6 14 16,3 4 1-16,14-1-6 15,7 1-2-15,0-6-14 16,6-4-6-16,-7-7 5 16,-2-6 6-16</inkml:trace>
  <inkml:trace contextRef="#ctx0" brushRef="#br0" timeOffset="292921.5938">8334 12222 1647 0,'-4'-5'354'0,"-3"-2"-192"16,2 4-65-16,6 3-61 0,-1 5-182 15</inkml:trace>
  <inkml:trace contextRef="#ctx0" brushRef="#br0" timeOffset="293279.3063">8519 12454 1421 0,'16'4'288'16,"12"3"27"-16,15 0-154 15,5-3-25-15,-3-4-66 16,-1 0-17-16,-13-1-28 15,0 0-10-15,-10-1-33 16,-4-3-24-16,-9-4-68 16,-5 0-26-16,-4-1 6 15,-9-1 23-15,-7 4 55 16,-10 1 21-16,-4 11 61 16,1 8 25-16,6 14 26 15,3 2 11-15,4 2 2 16,6 6-10-16,8-5-14 15,6 1-6-15,15-5-27 16,7-3-13-16,8-9 1 16,5-4-25-16</inkml:trace>
  <inkml:trace contextRef="#ctx0" brushRef="#br0" timeOffset="293624.74">9052 12663 1206 0,'1'9'348'0,"2"3"-100"0,5-4-42 15,4 3-36-15,8-6-43 16,1-1-26-16,3-6-29 16,3 0-14-16,-6-12-29 15,-3-1-8-15,-5-3-12 16,-6-8-4-16,-10 2-16 15,-6 0-10-15,-14-1-6 16,-3 6-1-16,-8 2 11 16,0 1 3-16,6 13 1 15,3 8-1-15,10 15-1 16,7 13 3-16,5 6 25 16,4 5 16-16,4 8 19 15,1 4 6-15,3 7-14 16,4 1-10-16,0-4 41 15,-1-12 280-15</inkml:trace>
  <inkml:trace contextRef="#ctx0" brushRef="#br0" timeOffset="294118.1854">9575 12590 1391 0,'-6'-5'266'15,"-5"-9"-25"-15,-7 7-57 16,-2-3-11-16,-12-2-70 15,4 5-33-15,-2 6-49 0,5 4-14 16,10 14-7-16,4 6 0 16,11 2 2-16,0 0 2 15,21 2 4-15,5-9 0 16,15-5 7-16,8-5 1 16,-2-8 3-16,-4-11 0 15,-12-8-1-15,-5 3-1 16,-22-11-24-16,-10 2-8 0</inkml:trace>
  <inkml:trace contextRef="#ctx0" brushRef="#br0" timeOffset="294321.161">10034 12526 1600 0,'7'-5'402'16,"0"-5"-47"-16,-7 3-187 15,0 2-54-15,-6 5-73 16,1 4-28-16,2 5 325 16</inkml:trace>
  <inkml:trace contextRef="#ctx0" brushRef="#br0" timeOffset="294464.0573">9991 12725 1875 0,'5'4'499'16,"0"-4"-337"-16,5 0-33 16,1-2 85-16,-4-5-475 15</inkml:trace>
  <inkml:trace contextRef="#ctx0" brushRef="#br0" timeOffset="294991.9325">10895 12181 1439 0,'-5'-7'267'0,"-7"0"-24"15,-2 13-29-15,-2 32-89 16,4 24-47-16,10 33-40 16,2 11-13-16,7-6-4 15,-4-12 0-15,2-21 6 16,-2-15-5-16,18-14 364 15</inkml:trace>
  <inkml:trace contextRef="#ctx0" brushRef="#br0" timeOffset="295441.5006">11372 12649 1369 0,'4'-4'231'16,"-3"-6"-59"-16,3 4-29 16,-5-8-32-16,-4-4-3 0,-5-1-5 15,-5-2-9-15,-10-2-24 16,0 5-17-16,-5 0-27 15,-3 6-12-15,11 13-14 16,1 8-2-16,-1 8-6 16,9 7-1-16,11 5 3 15,4 0 1-15,19 2 2 16,3-7 3-16,7-7 1 16,4-6 1-16,0-9 2 15,-2-2-6-15,-9-8-31 16,-3-3-24-16,-9-4-26 15,1 1 4-15,-10 7 28 16,-5-3 23-16,-6 13 28 16,0 2 10-16,0 5 9 15,2 9 1-15,6 0-4 16,6 3 2-16,5-2 415 16</inkml:trace>
  <inkml:trace contextRef="#ctx0" brushRef="#br0" timeOffset="295721.0389">11546 12846 1392 0,'3'-5'229'0,"4"-7"-71"15,2 2-6-15,0-5-57 16,0-3-19-16,-2-2-18 15,-1-1-8-15,-3 0-17 16,2 7-5-16,0 11-3 16,-2 5-4-16,-2 14 3 15,1 5 2-15,0 9-4 16,-2 5-5-16,4 2-3 16,-3-16 10-1,1-9 23-15,-1 0-21 0</inkml:trace>
  <inkml:trace contextRef="#ctx0" brushRef="#br0" timeOffset="296131.9298">11191 12305 1596 0,'3'0'283'0,"20"2"-165"16,1 0-21-16,17 2-13 15,15 5-18-15,6-2-38 16,7 5-11-16,-10-1-10 15,-7-2-1-15,-19-3-18 16,-10-6-10-16,-11 0-38 16,-8-7-19-16,-9-5 7 15,-7 0 11-15,-6-9 33 16,-2 0 17-16,6 2 22 16,5 1 4-16,8 9-1 15,5 4 0-15,3 8-1 16,6 5 0-16,1 9 1 15,-5 3 7-15,4 5 434 16</inkml:trace>
  <inkml:trace contextRef="#ctx0" brushRef="#br0" timeOffset="296409.1897">11859 12242 1388 0,'4'-8'248'0,"1"-11"-17"16,-3 8-23-16,-1 23-65 16,-2 6-19-16,6 31-52 15,1 11-12-15,1 18 0 16,4 7-2-16,-1 3-7 15,4-5-10-15,0-6-20 16,-1-5-3-16,-2-19-19 16,0-9-2-16</inkml:trace>
  <inkml:trace contextRef="#ctx0" brushRef="#br0" timeOffset="296800.945">12247 12580 1503 0,'13'0'272'15,"5"-1"-59"-15,22 2-121 16,0-2-22-16,11 1-44 16,3 0-10-16,-9 2-28 15,-5 3-27-15</inkml:trace>
  <inkml:trace contextRef="#ctx0" brushRef="#br0" timeOffset="296968.4935">12318 12672 1440 0,'4'0'273'0,"7"3"-21"16,23 0-109-16,15 4-25 16,11-2-68-16,6 0 37 15</inkml:trace>
  <inkml:trace contextRef="#ctx0" brushRef="#br0" timeOffset="297397.5523">12961 12222 1522 0,'-4'2'276'0,"-1"8"-78"15,1 31-83-15,0 16-24 16,15 30-17-16,5 0-7 0,6 0-19 15,2-12-4-15,-6-21-18 16,-7-2 11-16</inkml:trace>
  <inkml:trace contextRef="#ctx0" brushRef="#br0" timeOffset="297906.8712">13510 12645 1298 0,'-3'-11'247'16,"-4"-12"-125"-16,-5-1-11 15,-7-6-30-15,-4 1-2 16,-6 3-14-16,1 4-11 16,-7 11-20-16,-1 8-8 15,9 17 5-15,-5 4-6 0,12 12 0 16,11 9-1-16,6-4-13 15,10 1 1-15,14-6 3 16,3-7 5-16,13-9 3 16,4-5-1-16,-4-9-3 15,-2-8-4-15,-9-7-11 16,-4-4-4-16,-4 0-7 16,-6-1 0-16,-8 4 4 15,-4 1 3-15,-5 7-2 16,1 7-1-16,1 10-3 15,2 3-2-15,2 7 3 16,4 2 1-16,-1 2 8 16,6 7-22-16</inkml:trace>
  <inkml:trace contextRef="#ctx0" brushRef="#br0" timeOffset="298191.3847">13656 12766 1058 0,'8'-4'372'0,"3"-5"-237"16,-3 3-21-16,4 3 3 0,7 3 14 16,-2 6-5-16,-8 4-31 15,-4 1-2-15,-14 3-16 16,-6 1-4-16,8 6-13 15,-3 2-14-15,8-2-20 16,2-2-8-16,5-1-11 16,4-7-3-16,13-4-2 15,11 1-15-15,3-10-76 16,4 2-27-16</inkml:trace>
  <inkml:trace contextRef="#ctx0" brushRef="#br0" timeOffset="298731.2529">13238 12328 984 0,'4'0'368'0,"7"1"-224"15,4 2-42-15,23 4 4 16,1-2-4-16,24 1-31 16,10-1-12-16,6 6-27 15,-4-2-6-15,-10-2-12 16,-7 0-6-16,-23-10-4 16,-1 2-5-16,-20-6-21 15,-11-3-11-15,-10-3-19 16,-9-1 1-16,-4-1 19 15,0 2 14-15,5 1 18 16,5 1 0-16,5 8-5 16,7 3-1-16,7 8-2 15,5 5 2-15,9 7 21 0,-2 3 17 16,-5 0 52-16,-5 1 23 16,-12-3-2-16,-2-6-4 15,-4-6-6-15,5-2 347 16</inkml:trace>
  <inkml:trace contextRef="#ctx0" brushRef="#br0" timeOffset="299075.4855">14176 12315 1544 0,'-1'-7'277'0,"-8"-7"-100"16,5 11-41-16,-2 15-48 15,1 15-18-15,7 27-22 16,-2 8-4-16,11 13 0 16,6 0-2-16,-5-4-5 0,3-2-8 15,-5-7-13 1,0-1-2-16,1-15 0 16,4-5 143-16</inkml:trace>
  <inkml:trace contextRef="#ctx0" brushRef="#br0" timeOffset="299260.9888">14490 12913 1691 0,'-2'3'375'15,"-2"2"-147"-15,-3-3-509 16</inkml:trace>
  <inkml:trace contextRef="#ctx0" brushRef="#br0" timeOffset="302520.5321">1943 13283 1457 0,'-14'31'227'0,"-7"20"-84"15,1 20-61-15,-2 5-21 16,7-12-28-16,1-10-7 16,9-16-10-16,5-12-3 15,4-23 1-15,3-6 0 16,3-26 1-16,5-10-2 15,-2-19-5-15,0-6-3 16,-4-16-1-16,-5-1-1 0,3 9-3 16,1 4 2-16,3 22 23 15,0 12 22-15,-1 26 19 16,0 13 3-16,6 29-21 16,5 11-23-16,6 27-14 15,6 5-5-15,1 6-3 16,-2-4 1-16,0-20 1 15,-4-6 4-15,-5-19-52 16,-5-9 19-16</inkml:trace>
  <inkml:trace contextRef="#ctx0" brushRef="#br0" timeOffset="302833.6219">1934 13461 1479 0,'22'0'198'0,"24"2"-128"16,7-1-42-16,9 3-21 0,3-4-1 16,-5-6-1-16,-5 0 0 15,-16-1-4-15,-12 3 12 16,-16 4 44-16,-7 7 21 16,-9 5 36-16,-5 6 7 15,-2 9-32-15,2-1-19 16,9 4-34-16,5-4-10 15,17-4-10-15,5-5-2 16,8-10-2-16,7-3-1 0,-1-9-1 16,-8-9-1-16,-8-6 0 15,-9-6 1-15,-9-4-1 16,-4 1 0-16,-2 5-20 16,0 2-15-16</inkml:trace>
  <inkml:trace contextRef="#ctx0" brushRef="#br0" timeOffset="303147.8092">2646 13480 1483 0,'9'0'248'15,"8"0"-66"-15,13-6-111 16,6-2-23-16,11-1-30 0,-5 3-7 15,-6 0-19-15,-6 3-16 16,-15-5-68-16,-4 3-57 16,-7-2-47-16,-5 0-1 15,-2 3-116-15,0 2 136 16,2 2 494-16,0 0-56 16,-1 0-45-16,-2 12 26 15,-10 50-59-15,16-26-25 16,5 0-77-16,2 5-23 15,2-7-28-15,4-3-23 0,-1-10-55 16,2-3-8-16</inkml:trace>
  <inkml:trace contextRef="#ctx0" brushRef="#br0" timeOffset="303392.7358">3273 13585 1084 0,'0'-5'387'0,"-4"-3"-187"16,-6-2 0-16,-10-3-25 16,-4 2-5-16,-12 0-49 15,4 7-30-15,7 10-46 16,0 5-18-16,16 10-13 16,1-4 2-16,12 5 4 15,10 1 0-15,9-4-1 16,9 2-8-16,4-12-3 0,0-1-1 15,-2-8 5-15,-1-2-52 16,-11-6-17-16</inkml:trace>
  <inkml:trace contextRef="#ctx0" brushRef="#br0" timeOffset="303538.8779">3172 13153 1602 0,'-4'-6'386'15,"-4"-8"-88"-15,8 17-171 16,1 8-53-16,6 23-16 16,6 11 329-16</inkml:trace>
  <inkml:trace contextRef="#ctx0" brushRef="#br0" timeOffset="303974.2114">4234 13460 1374 0,'0'3'281'16,"0"6"-14"-16,1 17-92 15,2 10-34-15,4 8-73 16,1 3-21-16,5-1-26 16,1-5 9-16,-2-6 20 15,6-8-499-15</inkml:trace>
  <inkml:trace contextRef="#ctx0" brushRef="#br0" timeOffset="304257.4597">4657 13497 1600 0,'-14'-3'314'0,"-17"-5"-160"0,0 8-32 16,10 8-52-16,-1 3-14 15,14 12-22-15,-1 1-6 16,9 2-11-16,7 4-6 16,15-2-3-16,11-4 1 15,5-9 1-15,5-1 1 16,-5-13 1-16,-7-3-1 0,-13-5 2 16,-12-6-1-16,-21 3-3 15,-10 0-2-15,-19-1-7 16,-2 2 7-16,5 0-33 15,8 4-39-15</inkml:trace>
  <inkml:trace contextRef="#ctx0" brushRef="#br0" timeOffset="304590.5054">4778 13555 1562 0,'21'14'348'16,"17"12"-61"-16,3 8-98 15,3 4-43-15,-6 4-60 16,-1 4-24-16,-9 1-29 16,-1 2-41-16,-4-8-58 15,-102-197-451 95,38 79 647-110,2 0-25 0,30 91 107 15,-15 9-106-15,4-4-35 16,-21 29-40-16,-3 1-13 16,12 5-1-16,8 3-16 0,13-12 307 15</inkml:trace>
  <inkml:trace contextRef="#ctx0" brushRef="#br0" timeOffset="304872.4707">5147 13487 1664 0,'-4'-2'382'0,"-4"0"-170"16,0 5-56-16,6 11-85 16,2 9-28-16,7 8-29 0,7 0-3 15,4 3-2 1,6-9 2-16,6-3 1 0,-1-6 2 16,4-10 1-16,1-1 0 15,-10-12 0-15,3-3 0 16,-14-5-21-16,-3-6-40 15</inkml:trace>
  <inkml:trace contextRef="#ctx0" brushRef="#br0" timeOffset="304992.1499">5244 13276 1500 0,'-3'-4'300'16,"-2"-8"-42"-16,2 8-125 15,4 4-52-15,7 4-16 16,3 9-64-16</inkml:trace>
  <inkml:trace contextRef="#ctx0" brushRef="#br0" timeOffset="305515.6252">5717 13490 1404 0,'-15'-3'248'0,"-20"-2"-61"16,4 5-39-16,9 7-85 0,6 6-37 16,16 6-8-16,6 0 3 15,16-2 3-15,5-7 3 16,10 0-16-16,-2-4-3 15,-5-6 1-15,-2 2 0 16,-14-4-16-16,-8-3-14 0,-12 4-44 16,-10-3 2-1,-13 3 12-15,-2 1 12 0,-4 1 39 16,5 3 8-16,11 4 9 16,7 3 13-16,14 6 20 15,5-2 8-15,12 4 7 16,4-2-12-16,5-5-22 15,3-1-7-15,2-11-9 16,2-2-1-16,-6-8-2 16,-1-4-2-16,-2-4-19 15,-6-3-9-15,-5-5-7 16,-1 4-2-16,-9 5 11 16,-6-1 16-16,-2 18 44 15,1 3 15-15,-2 10 25 16,4 8-4-16,1 8-37 15,2 1-13-15,2 0-11 16,4 2 30-16</inkml:trace>
  <inkml:trace contextRef="#ctx0" brushRef="#br0" timeOffset="306083.0955">6765 13453 1263 0,'3'-19'256'0,"13"-13"-154"16,8-1 6-16,12 6-10 15,5 11 11-15,5 14-8 0,3 10-21 16,5 26-26-16,-1 9-13 16,-7 12-11-16,-8 4 2 15,-16-5-2-15,-8-5-2 16,-8-8-5-16,-6-11-6 16,-1-11-5-16,1-9-13 15,0-15-31-15,2-5-9 16,-6-12-11-16,0-2 10 15,-15-5 26-15,-6 1 9 0,-8 11 4 16,-7 2-1 0,-1 22 13-16,0 7 9 0,2 9 10 15,6 5 1-15,11-4-10 16,3-2 2-16,25-6-28 16,8-6-35-16</inkml:trace>
  <inkml:trace contextRef="#ctx0" brushRef="#br0" timeOffset="306368.6672">7539 13633 1102 0,'0'-13'386'16,"-4"-12"-199"-16,-9-3-12 0,-7 3 6 15,-9 5-41-15,4 11-17 16,2 15-58-16,6 5-20 16,8 13-31-16,-6-2-6 15,12 5 4-15,3 0 2 16,10-5 5-16,12 2 2 16,9-9-5-16,3-4-1 15,0-5-2-15,-1-8 4 16,-8-6-32-16,-5-7 256 0</inkml:trace>
  <inkml:trace contextRef="#ctx0" brushRef="#br0" timeOffset="306474.3851">7514 13314 1293 0,'-5'-12'314'0,"-1"-8"-32"16,2 10-114-16,4 9-115 15,1 4-29-15</inkml:trace>
  <inkml:trace contextRef="#ctx0" brushRef="#br0" timeOffset="306728.7111">7651 13583 1624 0,'15'29'410'16,"4"22"-84"-16,10 5-155 16,2 3-71-16,-10 7-63 15,-2 3-13-15,-19-5-18 0,-9-5-2 16,-9-16-20-16,-9-14-16 15,-3-19-33-15,-1-10-9 16,-1-22 14-16,3-8 12 16,15-14 29-16,6-8 14 15,16-12 5-15,13 2 3 16,11-5 2-16,8 9 6 16,3 17 1-16,0 6 0 15,-12 13 25-15,2 6 359 16</inkml:trace>
  <inkml:trace contextRef="#ctx0" brushRef="#br0" timeOffset="307116.5705">7931 13573 1624 0,'5'1'345'0,"-5"-1"-155"16,-9 0-27-16,13 11-63 15,-9-1-25-15,2 9-38 16,7 5-10-16,-4-2-12 15,9 0-3-15,6-8-3 16,4-2 0-16,8-11 0 16,-4-6-1-16,-1-8-4 15,-5-7-10-15,-6-3-16 16,1-3-6-16,-5 4-5 16,-3 4 7-16,-2 3 10 15,-2 11 4-15,-2 3 6 0,2 5-1 16,0-4 1-16,0 0 3 15,3 12 10-15,15 35 5 16,0-29 7-16,3 0 1 16,8-3-1-16,2-1 0 15,4-10 3-15,-3-5 1 16,-4-13 1-16,-4-4-3 16,-8-8-4-16,-2 1-3 0,-15-2-8 15,-5-1 0-15,-8 10-15 16,-14 1 194-16</inkml:trace>
  <inkml:trace contextRef="#ctx0" brushRef="#br0" timeOffset="308080.9237">8925 13515 1297 0,'11'6'274'0,"16"0"-88"15,10 1-55-15,13-4-78 16,5-3-22-16,2-5-14 15,-1 3-6-15,-15-4-4 16,-12-4-1-16,-16 5-15 16,-15 1-8-16,-13 5-3 15,-5 0-1-15,-15 0 14 16,0 5 5-16,0 1 2 16,4 10 1-16,11 6 17 15,7 1 10-15,13 4 17 16,10-3 3-16,14 3-10 15,3 0-5-15,14-4-16 16,0-4-3-16,1-14-3 16,6-6 1-16,-5-9-13 15,-7-11-22-15,-8-7-26 16,-7-2-4-16,-7 0 12 0,0 3 16 16,-12-2 21-16,-3-1 3 15,-6 11 18-15,0 3 4 16,3 18 19-16,-1 11 11 15,3 10-10-15,0 8 7 16,2 0-2-16,3 0-2 16,3-4 4-16,3-5-8 15,1-6-13-15,3-8-4 16,1-7-7-16,2-6-2 0,-2-7-5 16,3-6-2-16,-1-1-6 15,-2-3 0-15,-3-3-2 16,-1 2 1-16,-7-1-3 15,2 6 2-15,-2 9-4 16,-2 2 0-16,3 13 1 16,-1 3 0-16,4 9 4 15,6 5 0-15,1-5 0 16,2-5 1-16,3-6 1 16,3-5-1-16,-1-6-1 15,-1-2-8-15,3-6-3 16,-3 0 2-16,2-2 0 15,-1 0 7-15,-4 4 5 16,-4 2 7-16,3 14 15 16,3 9 9-16,-9 4 17 0,2 4 8 15,-8 3-8-15,-4-2-8 16,-9-3-17-16,-4-4-8 16,2-6 306-16</inkml:trace>
  <inkml:trace contextRef="#ctx0" brushRef="#br0" timeOffset="308588.7287">10626 13632 1316 0,'4'12'274'0,"-2"15"-61"0,0 2-37 15,0 3-63-15,-6-3-25 16,-3-9-36-16,1-3-5 16,1-14-20-16,-1-8-8 15,4-12-26-15,-1-9-16 16,3-8-17-16,6 0-1 15,8 2 18-15,4 1 9 16,8 5 6-16,4 7 6 0,0 8 23 16,2 11 13-16,-9 14 30 15,-3 8 1-15,-7 9-14 16,-9 0-11-16,4 2-23 16,0 0 10-16,6-7 111 15</inkml:trace>
  <inkml:trace contextRef="#ctx0" brushRef="#br0" timeOffset="308868.1308">11294 13673 1648 0,'-13'12'348'0,"-5"16"-203"16,-7 1-26-16,-10-6-48 15,2-1-27-15,-5-11-18 0,6-8-8 16,9-9-41 0,3-8-28-16,9-8-47 0,5-3-3 15,6-3 33-15,5 2 26 16,9 1 46-16,4 4 23 16,11 12 37-16,6 9 19 15,-1 16 2-15,5 8-21 16,-6 11-19-16,-1 1 28 15</inkml:trace>
  <inkml:trace contextRef="#ctx0" brushRef="#br0" timeOffset="309379.0094">11488 13703 1385 0,'4'3'237'15,"11"8"-45"-15,9-1 1 16,14-3-15-16,8 0-24 16,4-7-66-16,-6-5-26 15,-12-6-38-15,-4-4-12 16,-16-6-33-16,-1 2-12 0,-15-6-31 15,-9 2-8-15,-15 4 19 16,-11 1 8-16,-6 8 26 16,-4 7 5-1,7 14 6-15,5 4 2 0,16 16 3 16,5 5 5-16,8 7 17 16,10 12 4-16,9 6 9 15,7 4-1-15,11-4-13 16,1-7 4-16,4-18 19 15,-1-5 375-15</inkml:trace>
  <inkml:trace contextRef="#ctx0" brushRef="#br0" timeOffset="309887.3368">12097 13710 1273 0,'-1'-9'278'15,"-2"-11"-105"-15,0 3-20 16,-3-5-25-16,-6 3-26 16,-5 2-12-16,-4 3-13 15,-2 11-30-15,1 2-14 16,1 10-25-16,1-3-6 0,9 11 1 15,1 3 2-15,10 3 4 16,7 2-1-16,5-4 0 16,10-2 0-16,6-8-2 15,4-4 1-15,-1-10 1 16,-3-7-11-16,-3-3-29 16,-6-2-12-16,-4-2-23 15,-7 1 8-15,-9-3 28 16,-4 6 9-16,-5 2 20 15,1 7 2-15,0 6 1 16,1 1 0-16,8 10 4 16,0-3 2-16,5 7 11 15,7 2 11-15,8 3 16 16,-2 0 8-16,12-1 13 16,0-4 2-16,-1-8-5 15,6-4 2-15,-11-11-8 16,0-5-14-16,-12-10-14 0,-2-1-8 15,-7-1-43-15,-2 0 347 16</inkml:trace>
  <inkml:trace contextRef="#ctx0" brushRef="#br0" timeOffset="310339.0154">12750 13589 1303 0,'-15'-1'284'0,"-17"-4"-73"0,2 10-22 16,3 4-84-16,4 4-32 15,9 5-41-15,6 1-2 16,12 0-1-16,7 2-1 15,16-2 0-15,-2-1-1 16,10-6-8-16,-3-4-1 16,-10-5-3-16,-5-4 0 15,-18-7-4-15,-9 0-2 16,-12-3-14-16,-3 2-6 16,-13 0-3-16,8 2-15 0</inkml:trace>
  <inkml:trace contextRef="#ctx0" brushRef="#br0" timeOffset="310531.7943">12903 13602 1553 0,'-2'0'309'0,"2"9"-90"16,0 6-69-16,5 10-80 15,0 5-20-15,1 7-18 16,0-2-2-16,-3-1-17 16,1-4-22-16</inkml:trace>
  <inkml:trace contextRef="#ctx0" brushRef="#br0" timeOffset="310672.4255">12948 13359 1775 0,'-1'-6'412'16,"1"-6"-278"-16,-1 3-44 15,7 11-7-15</inkml:trace>
  <inkml:trace contextRef="#ctx0" brushRef="#br0" timeOffset="311132.1298">13324 13642 1526 0,'-1'9'314'0,"-5"8"-39"16,-5 3-55-16,-7 2-103 16,0-1-42-16,-10-1-39 15,3-2-11-15,-2-6-14 16,-2-6-10-16,5-9-42 15,6-4-24-15,1-9-54 16,6-2-15-16,10-1 24 16,1-3 30-16,15 3 48 15,5 2 10-15,6 7 46 0,-2 4 13 16,-4 6 30-16,4 9 25 16,1 10-16-16,2-1-5 15,8 4-21-15,-2-2-7 16,0-5-20-16,1-5-7 15,-4-11-5-15,-2-7-1 16,-1-7-5-16,1-1-1 16,-2-4-4-16,0 0-2 0,1 3 0 15,0 4-2-15,1 12 27 16,-5 2 15-16,-8 12 26 16,-4 4 10-16,-10 3-11 15,0 5-9-15,-4-2-18 16,0 4-8-16,-11-10-19 15,-6-5 102-15</inkml:trace>
  <inkml:trace contextRef="#ctx0" brushRef="#br0" timeOffset="313877.3419">14184 13407 1483 0,'0'5'252'0,"0"7"-78"15,-3 6-53-15,-3 10-77 16,-3-1-19-16,6 1-33 15,4-2-35-15</inkml:trace>
  <inkml:trace contextRef="#ctx0" brushRef="#br0" timeOffset="314039.9066">14288 13419 1436 0,'-4'-1'288'16,"0"5"32"-16,-1 10-76 15,-1 13-124-15,2 5-38 16,-1 5-50-16,5 1-8 16,5 0-23-16,4-3 374 15</inkml:trace>
  <inkml:trace contextRef="#ctx0" brushRef="#br0" timeOffset="314316.0143">14499 13666 1344 0,'2'-6'309'0,"2"-3"80"16,-4 3-125-16,0 13-114 16,-6 5-44-16,0 11-62 0,4 7-13 15,2 9-15-15,2-1-3 16,4 0 89-16</inkml:trace>
  <inkml:trace contextRef="#ctx0" brushRef="#br0" timeOffset="314689.5511">14899 13689 1371 0,'-11'-8'269'0,"-10"1"-7"15,-5 0-72-15,3 8-74 16,1 5-39-16,5 3-35 16,3 5-8-16,13 6-10 15,4 4-1-15,16 6-5 16,4-2-2-16,9-3-6 16,4-4 0-16,-3-17-1 15,-3-7 3-15,-10-17 2 16,-6-2 1-16,-13-6 1 15,-3-1-1-15,-13-5 2 16,-11-7 10-16,0-8 5 0,-1-5-1 16,10-6-9-16,10 2-13 15,13 6-29-15,8 6-29 16,11 21-83-16</inkml:trace>
  <inkml:trace contextRef="#ctx0" brushRef="#br0" timeOffset="315094.141">15324 13706 1624 0,'-6'5'355'0,"-8"9"-157"16,-5 3-23-16,-5 7-89 16,-4 1-26-16,3 0-31 15,-4-4-12-15,1-12-6 16,4-4 2-16,2-15-3 0,4-8-1 15,11-4-7-15,6-6-4 16,10 1-5-16,7 0-2 16,4 4 2-16,-4 6 2 15,8 13 5-15,-3 7 0 16,4 16 2-16,5 7 2 16,0 8-1-16,4 5 11 15,-6-1 125-15</inkml:trace>
  <inkml:trace contextRef="#ctx0" brushRef="#br0" timeOffset="315345.58">15434 13715 1604 0,'3'5'341'0,"6"9"-110"15,1 3-62-15,1 9-62 16,3 0-14-16,6-1-30 16,-5-4-16-16,4-10-22 15,-1-10-1-15,-5-11-1 16,7-8 1-16,-9-8-7 16,-1-1-6-16,-5 0-6 15,4 4 94-15</inkml:trace>
  <inkml:trace contextRef="#ctx0" brushRef="#br0" timeOffset="315723.8051">15885 13673 1395 0,'-3'-5'254'0,"-4"3"-19"15,0 4-22-15,2 20-53 16,2 9-40-16,6 17-63 16,5 2-21-16,1-2-17 15,0-2 1-15,3-12 364 0</inkml:trace>
  <inkml:trace contextRef="#ctx0" brushRef="#br0" timeOffset="315932.4569">16100 13705 1503 0,'2'0'301'16,"-2"4"12"-16,5 5-104 0,0 12-102 15,-4 1-23-15,2 9-45 16,2 2-11-16,-3-1-11 16,6 2-46-16,0-8-21 15,0-5 45-15</inkml:trace>
  <inkml:trace contextRef="#ctx0" brushRef="#br0" timeOffset="316113.9697">16282 13732 1440 0,'-8'-1'260'0,"-15"-3"-28"16,-4 3-26-16,-5 5-56 15,2 2-47-15,8 4-47 16,10 3-18-16,8 2-21 16,1-2-6-16,13 6-2 15,11-2-3-15,17-1 4 0,8 4 5 16,5-7 362-16</inkml:trace>
  <inkml:trace contextRef="#ctx0" brushRef="#br0" timeOffset="316970.5462">16863 13739 1654 0,'6'8'384'0,"3"9"-165"0,4 5-48 16,0 1-87-16,1 2-36 15,-2 0-27-15,1-5-6 16,0-6-6-16,-5-7 2 16,7-9 9-16,-5-7 7 15,2-10 8-15,3-4 1 0,-2-3-8 16,-3-3-8-16,-4 2-17 16,-2 3-15-16,-8 7 322 15</inkml:trace>
  <inkml:trace contextRef="#ctx0" brushRef="#br0" timeOffset="320350.1164">16491 13735 842 0,'0'-2'439'0,"-2"-1"-227"16,-3 3-106-16,4 0-32 15,0 0-4-15,-3 20-14 16,-1 37 17-16,10-24 4 15,6 2-7-15,5-8-19 16,2-4-14-16,8-8-14 16,-2-8-3-16,-6-17-4 15,1-3-2-15,-11-15 0 0,-4-2-3 16,0 1-3-16,-2-1-1 16,-2 11-3-16,-1 5-1 15,-6 13-1-15,-2 1-2 16,5 12 2-16,4 5 1 15,8 3 5-15,7 5 13 16,13-5 20-16,0-4 8 16,6-2 10-16,0-5-5 15,-7-7-8-15,-5 1-3 0,-11-8-4 16,-3 0-5-16,-8-9-13 16,-2-2-4-16,-8-6-56 15,0-4-38-15</inkml:trace>
  <inkml:trace contextRef="#ctx0" brushRef="#br0" timeOffset="320469.7961">16622 13455 1404 0,'-2'-8'281'16,"-5"-14"-21"-16,1 21-104 16,6 9-27-16,2 11-85 15,9 9 9-15</inkml:trace>
  <inkml:trace contextRef="#ctx0" brushRef="#br0" timeOffset="320861.5822">17215 13455 1400 0,'-1'-6'246'0,"1"11"-40"16,1 4-55-16,-2 10-95 16,0 9-22-16,0-6-21 15,3 6 1-15,5-3-81 16,2-6-84-16</inkml:trace>
  <inkml:trace contextRef="#ctx0" brushRef="#br0" timeOffset="321010.2669">17363 13448 1433 0,'-3'-2'312'0,"1"1"71"15,-2 11-181-15,2 7-62 16,4 17-79-16,3 2-25 15,4 7 58-15,-1 0 113 0</inkml:trace>
  <inkml:trace contextRef="#ctx0" brushRef="#br0" timeOffset="324128.6007">2085 14375 1487 0,'-15'2'261'16,"-22"9"-68"-16,1 7-43 15,5 18-74-15,2 3-31 16,19 7-36-16,9 3-6 0,18-4-3 16,13-4 1-16,11-9 3 15,6-7 1-15,-4-17 19 16,-2-7 20-16,-15-11 37 16,-9-5 13-16,-15-5-11 15,-14-2-13-15,-16 1-44 16,-3 4-11-16,-6 2-35 15,3 1-32-15</inkml:trace>
  <inkml:trace contextRef="#ctx0" brushRef="#br0" timeOffset="324326.0736">2322 14583 1763 0,'11'4'401'0,"13"8"-269"0,7 6-49 16,1 6-41-16,6 11-17 15,-11 3-6-15,-2 5-24 16,-2-2-192-16,-8-11-244 16</inkml:trace>
  <inkml:trace contextRef="#ctx0" brushRef="#br0" timeOffset="324489.6288">2613 14509 1580 0,'-14'1'372'15,"-18"2"-51"-15,-5 23-147 16,0 13-51-16,-15 8-61 16,2 4-22-16,1 7-27 15,5 2-7-15,16-5-12 16,6-3-20-16</inkml:trace>
  <inkml:trace contextRef="#ctx0" brushRef="#br0" timeOffset="324832.311">2929 14584 1328 0,'-6'-12'277'0,"-1"-2"-50"16,-9-2-58-16,-5 6-23 15,-3 4-33-15,-5-1-19 0,1 11-38 16,3 0-15-16,7 9-23 15,5 10-7-15,8 0-2 16,6 4 0-16,16 1-1 16,1-1-3-16,12-10 0 15,3-2-1-15,5-10-4 16,3-9-15-16,-5-7-54 16,-7-9-73-16</inkml:trace>
  <inkml:trace contextRef="#ctx0" brushRef="#br0" timeOffset="324970.8971">3010 14508 1240 0,'5'-3'312'16,"-8"-13"-99"-16,5 15-47 15,5 3-24-15,-4 9-49 16,2 5-29-16,6 13-37 16,-7 2-8-16,4 2 18 15,9 8 108-15</inkml:trace>
  <inkml:trace contextRef="#ctx0" brushRef="#br0" timeOffset="325311.104">3257 14556 1589 0,'-1'-7'358'0,"1"1"-87"15,1 3-78-15,1 9-111 16,-2-6-29-16,0 1-27 16,12 20-7-16,23 34-11 15,-19-27-1-15,3 0-4 16,2-3 0-16,1-11 3 15,2-6 4-15,-4-13 2 16,-3-9 4-16,-2-7-1 16,1-6-2-16,0-1-4 15,-3 0 0-15,-8-3-26 16,-6 4 352-16</inkml:trace>
  <inkml:trace contextRef="#ctx0" brushRef="#br0" timeOffset="325552.4571">3650 14511 1666 0,'-1'0'390'0,"0"9"-164"15,2 12-59-15,1 10-87 16,1 6-18-16,-2 2-20 16,1-1-9-16,6 0 46 15,4-4 265-15</inkml:trace>
  <inkml:trace contextRef="#ctx0" brushRef="#br0" timeOffset="326202.0309">4115 14338 1375 0,'-7'-16'322'0,"-11"-13"58"16,12 14-113-16,-1 6-69 0,7 9-97 15,1 2-44-15,0 8-57 16,8 7-17-16,3 5 135 16</inkml:trace>
  <inkml:trace contextRef="#ctx0" brushRef="#br0" timeOffset="327026.0383">5395 14533 1206 0,'11'-1'314'0,"11"3"-126"0,-1 6-14 15,-10 10-50-15,4 10-19 16,-12 2-32-16,-5 5-8 16,-3-3-35-16,-7-8-9 15,10-5-11-15,1-5-10 16,2-14-31-16,3-5-13 15,6-9-25-15,-2-6-4 16,4-6 24-16,-3-5 9 0,-3-1 20 16,5 1 11-16,-8 3 8 15,-2 8 7-15,-4 13 19 16,1 9 16-16,-3 15 24 16,7 7 13-16,5 4-10 15,-2-1-18-15,17 2-23 16,-3-3-12-16,17-2-7 15,2-5-18-15,-1-9-61 16,0-3-25-16,-6-12-169 16</inkml:trace>
  <inkml:trace contextRef="#ctx0" brushRef="#br0" timeOffset="327409.4372">5961 14600 1342 0,'7'-1'283'15,"-5"-11"-17"-15,1 17-77 16,-2 8-30-16,-9 5-63 15,-2 6-27-15,-7-2-35 0,-4-1-11 16,-2-8-9-16,-2-4 0 16,2-13-14-16,3-4-9 15,5-7-25-15,8-2-13 16,7-1-1-16,1-1 8 16,8 1 17-16,8 5 11 15,0 9 5-15,2 7 5 16,6 13 9-16,-7 4 8 15,-1 5 8-15,3 3 2 0,-4-5-2 16,0 1-3-16,11-9-3 16,-3-7-3-16,5-8 1 15,1-9 0-15,-5-13 0 16,1-5-1-16,-5-7-4 16,1 0-1-16,-7 2-3 15,-3 5-11-15,-5 10 30 16,-3 9 8-16,0 15 23 15,-4 6 16-15,3 17-35 16,2 5-9-16,6 9 3 16,1 1 137-16</inkml:trace>
  <inkml:trace contextRef="#ctx0" brushRef="#br0" timeOffset="328307.1438">7054 14546 1482 0,'16'6'249'16,"7"2"-72"-16,18-3-97 16,13 5-25-16,11-7-34 0,2-3-8 15,-8-5-4 1,-11-3 0-16,-18-4-2 0,-14-1 0 15,-16 4-7-15,-7 4-1 16,-17 10-2-16,-9 4-4 16,-4 11 24-16,-1 4 18 15,9 5 25-15,14 6 10 16,15 3-16-16,7-4-13 16,19-5-23-16,9-5-6 0,8-15-7 15,5-8-19 1,-1-12-61-16,-2-7-42 0,-9-2-48 15,-5-5 25-15,-12 6 50 16,-9-2 49-16,-5 5 93 16,-5 6 32-16,-5 4 46 15,-2 6 11-15,2 4-37 16,2 3-20-16,8 6-39 16,7 0-7-16,7 2-7 15,5 1 0-15,5-5-3 16,2-1-2-16,-3-6-7 15,-1-5-4-15,-4-6-6 16,-7-3-1-16,-1-8-2 16,-2 1 0-16,-11-5-5 15,-2 0-6-15,-13-2-8 16,-13-2-3-16,-13-5-4 16,1 6 3-16,1 15 1 15,7 10-3-15,9 21 5 0,4 10 4 16,7 13 12-16,4 6 6 15,6 11 8-15,6 5-2 16,7 3-4-16,4-5-2 16,7-8-2-16,-3-11-5 15,0-16-35-15,1-8-8 16</inkml:trace>
  <inkml:trace contextRef="#ctx0" brushRef="#br0" timeOffset="328596.6816">8159 14618 1371 0,'-10'-11'253'0,"-14"-15"-34"16,-5 0-30-16,-2 14-55 15,2 3-19-15,-1 13-41 16,7 8-17-16,4 8-30 16,8 10-2-16,20 7 11 15,5-4 9-15,18-3 20 16,6-6 0-16,7-14-18 16,2-5-12-16,-4-9-12 0,-7-8-12 15,-9-2 306-15</inkml:trace>
  <inkml:trace contextRef="#ctx0" brushRef="#br0" timeOffset="329019.1303">8359 14608 1483 0,'-3'-3'265'0,"2"-7"-40"0,7 11-39 16,9 11-63-16,13 9-32 15,19 20-44-15,5 4-9 16,4 14-10-16,1 7-4 15,-17-6-10-15,-6-2-58 16,-15-17 183-16</inkml:trace>
  <inkml:trace contextRef="#ctx0" brushRef="#br0" timeOffset="329215.5939">8714 14568 1690 0,'-11'11'387'0,"-20"8"-188"16,-1 9-49-16,-7 16-73 16,-6 2-21-16,-1 15-23 15,1 4-9-15,8-6-9 16,6-3-6-16,12-19-44 16,7-8 8-16</inkml:trace>
  <inkml:trace contextRef="#ctx0" brushRef="#br0" timeOffset="329534.6426">9066 14681 1500 0,'-14'10'258'16,"-20"14"-69"-16,-2 0-26 16,-5-4-65-16,-2-7-23 0,12-6-45 15,-5-10-19-15,11-6-46 16,4-4-27-16,4-11-36 16,12-3 10-16,9-2 30 15,8 5 22-15,11 9 60 16,9 10 29-16,6 15 47 15,-1 6 27-15,-1 12-30 16,-1 6-25-16,-5 0-20 16,-1 2 16-16</inkml:trace>
  <inkml:trace contextRef="#ctx0" brushRef="#br0" timeOffset="330045.3715">9042 14354 1537 0,'19'-16'251'0,"21"-18"-117"16,8 11-32-16,2 15-42 15,-3 11 9-15,-4 27 0 16,-10 10 4-16,0 21 12 15,-6 7 1-15,-8-5-13 16,-1-7-7-16,-3-13-24 16,-4-11-14-16,1-8-17 15,1-6-3-15,-3-18-3 16,1-4-1-16,-5-12-10 16,-6-5-4-16,-10-4-4 15,-8-5-7-15,-9 9 1 16,-3 4-1-16,-1 18-1 15,-3 8 8-15,0 15 4 16,2 8 5-16,3-2-11 16,7 0-17-16,11-15-78 0,11-2-35 15</inkml:trace>
  <inkml:trace contextRef="#ctx0" brushRef="#br0" timeOffset="330217.9103">9595 14572 1548 0,'4'11'317'16,"5"5"-81"-16,-2 13-68 15,-1 4-41-15,-1 3-48 16,-2 2-20-16,2-2-20 16,-1-5-19-16,0-8 347 15</inkml:trace>
  <inkml:trace contextRef="#ctx0" brushRef="#br0" timeOffset="330361.5286">9665 14296 1545 0,'-5'-4'303'0,"-2"1"-87"15,2 4-100-15,5 10-98 16,2 4-42-16</inkml:trace>
  <inkml:trace contextRef="#ctx0" brushRef="#br0" timeOffset="330836.8603">10038 14659 1466 0,'0'7'234'0,"-3"11"-58"15,-5 3-28-15,-9-2-35 16,-10 3-9-16,-3-7-46 16,-5-3-16-16,4-6-24 15,5-6-5-15,6-7-5 16,9-4-11-16,-1-8-21 16,4-5-7-16,1-6-3 15,5 0 9-15,10 5 11 16,3 6 8-16,10 12 22 15,2 7 14-15,6 14 27 16,5 6 5-16,0 9-9 16,2 4-8-16,-4-7-19 15,-1 2-5-15,-5-11-10 16,-1-3-4-16,-1-11-1 16,-3-7-2-16,1-9-19 15,-4-8-5-15,8-2-6 0,0 0-1 16,1 4 14-16,0 4 4 15,-4 9 7-15,2 9 4 16,-2 11 17-16,0 5 12 16,-5 4 30-16,-5-2 14 15,-14 3-2-15,-7-1-8 16,-12-4-31-16,-4 0-9 16,-6-9-18-16,1-2 47 15</inkml:trace>
  <inkml:trace contextRef="#ctx0" brushRef="#br0" timeOffset="335185.5812">4078 14645 654 0,'-2'-6'467'0,"-9"-5"-131"16,3-1-191-16,-4-3-15 16,-2 5 2-16,-1-1-12 0,1 1-19 15,-2 9-23-15,-3 0-15 16,4 6-33-16,-1 7-11 15,6 6-15-15,4 3-4 16,6 6-5-16,7-1 1 16,7-3 3-16,4-1 1 15,3-10 3-15,-3-8 4 16,-3-7 6-16,0-6 2 0,0-9 3 16,-2-1 0-16,-6-7-4 15,2 4-2-15,-9 3-4 16,1 0-2-16,2 12-4 15,-11-4-2-15,3 13-9 16,-1 5-2-16,4 5-2 16,4 7 1-16,10 1 5 15,5 4 0-15,12 1 4 16,7 0 1-16,5-8 2 16,5-4 0-16,-2-11 3 15,-4-4 3-15,0-12 5 16,-16-8 3-16,-3-5 22 15,-6-3 13-15,-13-1 37 16,-3 4 17-16,-15 1 4 16,-4 6-16-16,-7 3-52 0,6 13-19 15,2 3-12-15,11 10 277 16</inkml:trace>
  <inkml:trace contextRef="#ctx0" brushRef="#br0" timeOffset="343299.1859">10817 14822 1238 0,'-2'2'364'0,"-2"0"-3"16,4 0-99-16,0-2-33 16,0 0-106-16,0 0-16 15,0 0 124-15</inkml:trace>
  <inkml:trace contextRef="#ctx0" brushRef="#br0" timeOffset="344060.235">11461 14410 1612 0,'-7'14'332'0,"-6"9"-147"15,9 27-90-15,1 11-31 16,3 7-26-16,2 0-11 16,2-5-11-16,4-8-1 0,-1-16 1 15,0-10-1-15,0-25 10 16,-2-14 1-16,6-23-3 15,1-10 0-15,-5-13-10 16,-5 0-2-16,-8-5-3 16,-5-4-2-16,-3 0-2 15,1 3-3-15,7 16-3 16,4 12-2-16,3 27-9 16,3 11-1-16,1 25 0 15,5 11 0-15,5 15 9 16,-3-3 5-16,11 5 1 15,3-7 3-15,10-13 1 16,7 0 2-16,0-25 2 16,0-10 1-16,-11-17-5 15,2-7 0-15,-8-8-2 16,-4-7 0-16,-8-10 2 0,-7-4-1 16,-13-10 0-16,2 2 1 15,-4 14-3-15,2 7-2 16,4 34 2-16,-2 16 10 15,1 31 11-15,2 14 3 16,1 2-4-16,5 4-11 16,10-9-5-16,-1-4-3 0,9-4-51 15,2-7-45-15,1-8 124 16</inkml:trace>
  <inkml:trace contextRef="#ctx0" brushRef="#br0" timeOffset="344406.9253">12301 14608 1243 0,'-3'-14'328'16,"-5"-10"-98"-16,-7 7-2 16,2 9-25-16,-8 6-72 15,7 7-35-15,2 5-61 16,0 1-17-16,12 4-16 15,2-3-3-15,6 1 0 16,-3-4-1-16,2-3-18 16,3 1-7-16,-5-6-9 0,-2 3-2 15,-8-5 12-15,4 1 9 16,0 0 8-16,-5 0 0 16,-12 5 26-16,-31 24 10 15,32-8 20-15,5 3 10 16,13 1-3-16,5 2 0 15,11 1-2-15,10-1-10 16,5-5-13-16,5-5 3 16,9-13 299-16</inkml:trace>
  <inkml:trace contextRef="#ctx0" brushRef="#br0" timeOffset="344984.4588">13128 14625 1261 0,'5'5'315'0,"-6"4"-43"16,-6 5-63 0,0 11-76-16,-9 0-20 0,-6 7-16 15,1 7-15-15,-11-1-27 16,-2-3-7-16,4-9-34 16,4-9-2-16,10-18-3 15,3-8-1-15,4-17-6 16,5-4-2-16,2-6 0 15,0-3 0-15,5 6 0 16,-1 5-1-16,6 13-2 16,3 6 2-16,0 16 4 15,7 7 2-15,7 13 4 16,4 7-1-16,4 6-1 16,-3 0 0-16,-1-2-3 15,-6-7-17-15,-4-11-78 16,-2-8-289-16</inkml:trace>
  <inkml:trace contextRef="#ctx0" brushRef="#br0" timeOffset="345112.1176">12979 14413 1505 0,'-3'-8'326'0,"-6"-12"72"15,5 22-308-15,6 8-32 16,12 6 53-16</inkml:trace>
  <inkml:trace contextRef="#ctx0" brushRef="#br0" timeOffset="345453.2057">13198 14460 1498 0,'2'-15'262'0,"6"-20"-73"16,4 0-58-16,19 9-23 15,5 3-31-15,6 23-12 16,1 13-9-16,-7 28-5 16,-5 9 7-16,-9 13 2 15,-4 1-6-15,-7-4-21 16,-3-1-11-16,-7-12-14 16,3-4 3-16,-4-20 0 15,2-10 2-15,3-13-2 16,-4-12-2-16,-1-7-5 0,-6-9-7 15,-4 1-10-15,-5 2 0 16,-3 15-7-16,3 12 2 16,-9 20 14-16,-2 15 0 15,-4 12 10-15,-1 3 1 16,12 0-1-16,6-15-13 16,13-23-340-16</inkml:trace>
  <inkml:trace contextRef="#ctx0" brushRef="#br0" timeOffset="345778.4688">13505 14415 1206 0,'20'-16'364'0,"23"-11"-19"16,-2 12-73-16,0 33-86 15,-4 16-32-15,-6 17-37 16,-2 7-6-16,-8-6-27 15,1 1-15-15,0-3-34 16,-3-2-13-16,-3-5-15 16,-1-8-2-16,-4-16-24 15,0-9-15-15,-3-14-34 16,-5-10-18-16,-4-4 1 16,-6-3 11-16,-4 2 29 15,-1 4 20-15,-5 8 15 16,0 10 6-16,-7 11 18 0,-1 13 15 15,-8 13 9 1,4 6 1-16,4 1-4 0,4-11 23 16</inkml:trace>
  <inkml:trace contextRef="#ctx0" brushRef="#br0" timeOffset="346301.4163">14354 14707 1278 0,'-3'4'313'15,"-6"7"-28"-15,-3 9-30 16,-8 11-66-16,-7 6-42 16,1 0-63-16,-3-2-13 15,5-13-38-15,2-9-9 16,6-19-9-16,3-9-4 16,7-12-7-16,6-7-4 0,7 2-5 15,-2 0 0-15,12 12-2 16,4 10-1-16,-7 11 10 15,10 13 6-15,-8 14 14 16,-1 9 4-16,10 9-10 16,-4 2 5-16,9-6 18 15,0-5 277-15</inkml:trace>
  <inkml:trace contextRef="#ctx0" brushRef="#br0" timeOffset="346772.2424">14824 14592 1320 0,'3'-31'275'0,"4"-23"-14"15,16 2-150-15,12 3-14 16,10 15 10-16,4 12 1 0,-4 23-10 16,-9 13-23-16,-5 36-7 15,-10 12 10-15,-14 8 9 16,6 6 1-16,-12-14-25 15,3 2-15-15,8-4-24 16,-4-14-8-16,6-14-9 16,2-11-4-16,-2-26-15 15,-4-10-7-15,-6-17-5 16,-7-6-2-16,-9 2 7 16,-11 4 4-16,-3 15 3 15,-5 5-2-15,1 20 2 16,0 9 0-16,-6 6 6 15,3 3-2-15,10-4-44 16,8-2-32-16,20-9 112 16</inkml:trace>
  <inkml:trace contextRef="#ctx0" brushRef="#br0" timeOffset="347055.6231">15607 14734 1459 0,'-5'-6'283'0,"-11"-8"-9"16,-9 0-88-16,-3-1-21 0,-4 6-61 16,4 3-25-16,5 9-35 15,2 7-14-15,5 6-21 16,7 7-3-16,7 0-2 15,4 5-1-15,8 0-1 16,5-1 1-16,8 2 1 16,5-8 2-16,1-13-13 15,0-6-19-15,-8-13 302 16</inkml:trace>
  <inkml:trace contextRef="#ctx0" brushRef="#br0" timeOffset="347187.2665">15574 14526 1604 0,'-2'-15'380'16,"-11"-15"-91"-16,5 12-170 15,5 7-46-15,-3 10-70 0,7 1-30 16</inkml:trace>
  <inkml:trace contextRef="#ctx0" brushRef="#br0" timeOffset="347530.8687">15640 14646 1485 0,'5'16'320'0,"1"15"52"16,10 12-196-16,9 8-42 0,7 11-68 15,-1 7-22 1,-10-2-15-16,-8 2-18 0,-22-11-14 16,-4-10-15-16,-8-9-11 15,2-11 1-15,-1-20-2 16,0-8 9-16,10-18 8 15,-1-10 2-15,11-7 7 16,8-3 3-16,9-12-2 16,12-3 1-16,10-13 2 15,0-3 12-15,3 5 17 16,-7 9 1-16,-6 17 4 16,-3 7-12-16,-10 9-18 15,-3 5-2-15,-6 3-18 16,5 6-11-16,-2 5-66 15,1 1-66-15,-3 2-120 16,3 5-46-16,-6-1 34 16,2 2-326-16</inkml:trace>
  <inkml:trace contextRef="#ctx0" brushRef="#br0" timeOffset="347906.9775">16083 14631 1457 0,'1'-5'302'16,"8"3"10"-16,-6 7-92 15,7 11-37-15,-10 12-70 16,-2 3-15-16,2 9-38 15,-2-1-19-15,5 4-23 16,-1-2-20-16,4-9 50 0,1-8-394 16</inkml:trace>
  <inkml:trace contextRef="#ctx0" brushRef="#br0" timeOffset="348224.4568">16561 14729 1664 0,'-12'14'398'15,"-10"9"-179"-15,-7 2-90 16,-5 0-22-16,-5-7-75 16,1-4-8-16,0-14-10 15,8-1-16-15,6-15-25 16,0-4-1-16,10-3-4 15,4-1 10-15,11-1 16 16,9 4 0-16,11 2 1 16,0-1 10-16,6 12 17 15,1 6 8-15,2 11 8 16,-2 10-4-16,-3 8-14 16,-1 5-5-16,-5 1-2 15,0 4 2-15,0-3 336 16</inkml:trace>
  <inkml:trace contextRef="#ctx0" brushRef="#br0" timeOffset="348385.1125">16960 14879 1897 0,'4'11'547'16,"-4"10"-271"-16,-2 6-117 15,-6 4-74-15,-12-8-31 0</inkml:trace>
  <inkml:trace contextRef="#ctx0" brushRef="#br0" timeOffset="349347.9442">1843 15536 1537 0,'-2'0'267'0,"7"6"-71"0,8 1-55 15,18 1-32-15,12 1-20 16,8-3-49-16,-1-9-19 16,-6-1-7-16,-7-6-2 0,-13-2 0 15,-6 6-1 1,-15 2-4-16,-9 1-3 0,-16 3-4 15,-3 6-1-15,0 9 1 16,2 6 0-16,11 6-1 16,-1-5-1-16,8-2-2 15,11 0 1-15,17-1 3 16,12 3 1-16,5 0-64 16,-3 0-52-16,0 0-80 15,-2-1-92-15</inkml:trace>
  <inkml:trace contextRef="#ctx0" brushRef="#br0" timeOffset="349601.2661">2617 15579 1616 0,'1'5'361'0,"-1"10"-128"0,-5 6-47 16,-11 13-90-16,-6-3-32 15,-3 0-33-15,-2-1-11 16,-5-16-8-16,0-3-9 15,-2-13-27-15,6-8-13 16,10-10-7-16,5-3 4 16,13-1 17-16,7-1 7 15,14 12 4-15,6 1 7 16,2 14 14-16,5 8 10 16,-3 14 15-16,-6 8-2 0,-1 6 15 15,-5 1 103-15</inkml:trace>
  <inkml:trace contextRef="#ctx0" brushRef="#br0" timeOffset="350101.9145">3612 15550 1686 0,'-15'-5'364'16,"-16"2"-207"-16,-3 4-43 15,4 13-47-15,10 9-20 16,14 13-25-16,10 4-4 0,14 4 0 16,2-7 3-16,9-10 5 15,6-4-3-15,3-18-1 16,2-5-1-16,-10-10 4 15,-9-9 0-15,-15-8 1 16,-6-7-3-16,-14-9-7 16,-6-5-5-16,-9-11-4 15,3-2-4-15,8 1-4 16,8 0-5-16,18 16-31 16,3 6-20-16,12 16-51 15,4 9-22-15,2 14 57 16</inkml:trace>
  <inkml:trace contextRef="#ctx0" brushRef="#br0" timeOffset="350381.3388">3879 15589 1491 0,'-4'1'284'15,"0"10"-16"-15,-3 0-44 16,5 13-67-16,2 3-20 16,9 4-32-16,6 4-15 0,8-11-40 15,4-1-16-15,0-16-16 16,4-7-1-16,-9-13-1 16,0-5-1-16,-2-8-2 15,-13-3-1-15,3 4-22 16,-12-4-17-16,1 7-44 15,4 6-381-15</inkml:trace>
  <inkml:trace contextRef="#ctx0" brushRef="#br0" timeOffset="350663.6286">4241 15650 1632 0,'-4'4'355'0,"-6"4"-166"16,3 8-21-16,1-2-74 16,4 4-23-16,6 4-29 15,10-1-9-15,10-3-11 0,5 0-7 16,14-8-2-16,-2-5 0 16,-1-12 3-16,-1-6 1 15,-20-15 3-15,-6-4 0 16,-11-4 12-16,-9-5 15 15,-16 7 4-15,-13 4-1 16,-21 8-20-16,-3 12-13 16,7 10-17-16,9 6 273 0</inkml:trace>
  <inkml:trace contextRef="#ctx0" brushRef="#br0" timeOffset="351189.7195">5435 15558 1490 0,'-13'-1'276'0,"-12"1"-54"0,1 9-103 16,3 11-24-16,5 8-60 16,8 4-12-16,17 8-8 15,8-3 0-15,9-10 6 16,2-6-2-16,6-16 10 15,2-5 3-15,-3-7 3 16,-11-5 0-16,-17-4-10 16,-12-1-6-16,-20 3-11 15,2 6-9-15,-11 3 4 16,3 5 168-16</inkml:trace>
  <inkml:trace contextRef="#ctx0" brushRef="#br0" timeOffset="351613.0993">5648 15628 1674 0,'-6'3'368'16,"-7"5"-206"-16,2 4-38 15,5 10-62-15,4 4-16 16,6 0-12-16,6 2-1 0,11-2-9 15,4-5-5-15,12-9-4 16,2-7 3-16,6-10-3 16,-4-10 1-16,-6-6-1 15,-11-7-2-15,-14 1 0 16,-5-1-2-16,-7 4-3 16,2 5-3-16,-1 11 14 15,-6 4 3-15,0 6 1 16,-5 4 1-16,1 6-17 15,7 7-7-15,7 7 0 16,10 3-1-16,-2-5 1 16,11 2 1-16,1-7 7 15,-1-4 4-15,1-6 8 16,-2-7 5-16,-2-13 1 16,5-1-2-16,0-7-7 15,-9-3-8-15,-7-3-37 16,-8-2-9-16,-4-3-563 15</inkml:trace>
  <inkml:trace contextRef="#ctx0" brushRef="#br0" timeOffset="351730.9234">5902 15353 1690 0,'-5'0'470'0,"2"0"-113"16,-2 15-180-16,6 3-77 15,9 10-52-15,0 4 262 16</inkml:trace>
  <inkml:trace contextRef="#ctx0" brushRef="#br0" timeOffset="352088.9664">6317 15497 1724 0,'2'-4'383'15,"7"6"-216"-15,1 15-41 16,-6 26-37-16,1 10-18 16,-1 18 3-16,-4 6-5 15,-2 9-12-15,-1-3-7 16,-4-15-29-16,6-6-21 16,-3-26-35-16,6-10-3 15</inkml:trace>
  <inkml:trace contextRef="#ctx0" brushRef="#br0" timeOffset="352238.2453">6349 15752 1772 0,'8'0'404'0,"19"-2"-268"16,-2 2-85-16,11 2-37 15,3 0 1-15,-1 1-37 16,-1-1-304-16</inkml:trace>
  <inkml:trace contextRef="#ctx0" brushRef="#br0" timeOffset="352481.6851">6918 15620 1554 0,'5'5'330'0,"1"5"-31"16,-9 3-44-16,-2 10-80 15,-13-1-23-15,-10 1-74 0,-3-3-28 16,-12-7-30-16,6-2-10 15,4-11-20-15,3-6-11 16,4-14-18-16,7-3-1 16,5-2 12-16,8 2 6 15,7 10 10-15,5 3 0 16,7 17 7-16,3 8 6 0,5 12 14 16,2 8 1-16,7 4-1 15,3 0 17-15,6-4 282 16</inkml:trace>
  <inkml:trace contextRef="#ctx0" brushRef="#br0" timeOffset="353151.0989">7054 15614 1480 0,'3'-1'282'0,"-1"-3"6"15,11 4-197-15,3 0-41 16,13 0-35-16,8 1-4 15,8-3-3-15,3 2-1 16,-12-3 0-16,-5 2 0 16,-11 1 1-16,-16-3 0 15,-5 4-3-15,-14 0-3 16,-11 4 8-16,3 10 8 0,0 0 15 16,8 4 4-16,10 4-7 15,7 0-8 1,12 0-13-16,8-2-4 0,8-4-11 15,-2-2-26-15,-2-7-56 16,-4-4-35-16,6-8-40 16,7-4-13-16,10-8 47 15,6 0 32-15,0-2 44 16,-5 1 52-16,-8 6 73 16,-7 5 44-16,-15 8 85 15,-6 5 9-15,-15 10-40 16,-7-1-32-16,-13 2-60 15,-5 3-15-15,-7-4-30 16,-2 0-9-16,3-8-15 16,4-8-3-16,7-9-13 15,6-4-4-15,4-5-6 16,6-1-2-16,10 2 6 0,5-1 2 16,13 2 2-16,3 5 5 15,1 6 20-15,4 10 16 16,1 15 29-16,-2 1 3 15,5 11-13-15,-1-1-13 16,-3 1-13-16,0 0 128 16</inkml:trace>
  <inkml:trace contextRef="#ctx0" brushRef="#br0" timeOffset="353929.1148">8678 15608 1590 0,'24'10'343'0,"15"6"-91"0,-9 15-129 16,-10 6-24-16,-24 0-36 16,-9 3-15-16,-14-4-19 15,-3-3-7-15,5-6-11 16,3-11-7-16,10-15-22 15,10-8-8-15,11-15-11 16,11-2 2-16,5-2 8 16,6 0 4-16,4 4-2 15,-6 1 2-15,-2 2 6 16,-5 1 6-16,-10 5 9 16,1 5 2-16,-12 7 3 15,-4 3 4-15,1 10 19 16,-7 1 7-16,7 11 9 15,-2 0-1-15,1 1-15 16,7 4-5-16,11-5-7 16,8 0-3-16,11-13-2 0,3-6 0 15,-3-10-2-15,-1-10-6 16,-4-6-5-16,-4-7-3 16,-5-3-2-16,-1 1 6 15,-4 1 4-15,-4 3 0 16,-5 9 7-16,-1 7 4 15,-5 10 22-15,0 11 6 16,-1 8-4-16,-2 6-4 16,3 8-17-16,-2-1-10 0,1 2-18 15,3-2 39-15</inkml:trace>
  <inkml:trace contextRef="#ctx0" brushRef="#br0" timeOffset="354158.8901">9336 15703 1373 0,'0'-8'303'16,"7"-3"57"-16,-6 11-150 15,0 3-22-15,11 20-78 16,-2 1-28-16,7 7-25 16,-5-1-12-16,3-6-12 15,-1-4-5-15,3-13-8 16,4-7 4-16,0-16 1 15,-2-5 2-15,0-8-11 16,-2-1-6-16,-4 5-11 0,-3 2 14 16</inkml:trace>
  <inkml:trace contextRef="#ctx0" brushRef="#br0" timeOffset="354813.8968">9933 15774 1092 0,'3'-6'399'16,"1"-7"-193"-16,1 2-39 15,-4-6-7-15,-1 1-36 16,-1 1-3-16,-13-3-27 0,-1 3-11 15,-8 3-32-15,0 3-14 16,-3 8-22-16,1 6-7 16,3 10-6-16,4 4-1 15,11 11 0-15,5 1 1 16,8 3 0-16,5 0-1 16,6-6 1-16,4-4 0 15,11-15 2-15,-1-7 1 16,5-9-2-16,-7-13-3 15,-7-4-12-15,-2-3-4 0,-9-2-2 16,-2 5 2-16,-8 6 10 16,-5 3 5-16,-8 8 7 15,0 3 6-15,0 8 5 16,4 5 5-16,8 7 3 16,3 5 1-16,11 1 6 15,6 1 4-15,6-1 1 16,4-1 3-16,4-5-6 15,-1-6-4-15,-3-9-7 16,-2-2-3-16,-10-10-5 16,-5-4-9-16,-4-4-42 15,-1-2-25-15,-8-2-103 16,-1-2-93-16</inkml:trace>
  <inkml:trace contextRef="#ctx0" brushRef="#br0" timeOffset="354907.646">10121 15504 1429 0,'-1'-4'243'0,"-5"-6"-72"0,5 6-27 16,2 9-67-16,-1 2-29 16</inkml:trace>
  <inkml:trace contextRef="#ctx0" brushRef="#br0" timeOffset="355133.0705">10272 15657 1460 0,'11'9'244'0,"3"10"-50"16,2 5-17-16,4 12-38 15,-6-4-14-15,2-1-12 16,4-2-7-16,0-14 10 16,2-9-6-16,3-17-29 15,-1-6-13-15,0-11-30 16,-3-4-11-16,-4 2-19 15,-4-3-21-15,-7 5 269 16</inkml:trace>
  <inkml:trace contextRef="#ctx0" brushRef="#br0" timeOffset="355666.086">10780 15648 1197 0,'2'-1'318'0,"6"-2"-121"16,9 3-29-16,13 0-49 15,6-2-33-15,10-4-52 16,-3 3-13-16,-11-4-12 15,-5 1-2-15,-19 6-10 16,-7-3-2-16,-13 5-3 16,-6-2-1-16,-10 5 10 15,-1 6 5-15,-2 2 14 16,1 5 4-16,7 1 7 0,8 2 4 16,12 3 5-16,10 1-1 15,19 3-8-15,3-4-6 16,13-4-16-16,1-3 0 15,1-7-28-15,6-2-24 16,-4-7-74-16,2-2-40 16,-3-9-73-16,-6-7-23 15</inkml:trace>
  <inkml:trace contextRef="#ctx0" brushRef="#br0" timeOffset="356045.0767">11433 15748 1355 0,'-3'0'272'0,"-8"5"-9"15,-5 3-15-15,-8 7-69 16,-7 3-39-16,-2 2-57 15,-4-3-17-15,6-2-34 16,1-6-12-16,4-6-9 16,8-4-3-16,0-14-2 15,10-2-4-15,10-4-17 16,7-1-4-16,6 0-4 16,0 1-2-16,0 4 14 15,4 7 2-15,0 9 4 16,-2 5 3-16,6 14 5 15,-7 1 3-15,5 9 6 16,2 4-1-16,-3-4-1 16,4 1-3-16,4-7-2 15,3-6 1-15,2-16 0 16,-1-4-1-16,2-15-6 16,-8-4-3-16,-1-2-6 0,-7-3 1 15,-2 4 3-15,-3 4 2 16,-7 6 9-16,-1 8 5 15,-5 8 28-15,0 7 14 16,2 14 3-16,6 6-4 16,-4 7-21-16,1-1-14 15,-2 0 278-15</inkml:trace>
  <inkml:trace contextRef="#ctx0" brushRef="#br0" timeOffset="356478.7783">12351 15505 1572 0,'0'1'312'15,"-1"12"-97"-15,-1 2-45 0,-1 17-88 16,0 6-20-16,3 4-43 16,1 4-1-16,6-9-20 15,6-7 24-15</inkml:trace>
  <inkml:trace contextRef="#ctx0" brushRef="#br0" timeOffset="356657.9515">12476 15559 1685 0,'-5'0'395'0,"-4"5"-178"16,4 9-47-16,0 2-80 15,5 10-21-15,6 3-36 16,1 0 5-16,7 2 140 16,1-3-500-16</inkml:trace>
  <inkml:trace contextRef="#ctx0" brushRef="#br0" timeOffset="356940.8075">12759 15579 1804 0,'0'18'467'0,"-4"21"-275"16,2 12-42-16,5 18-63 15,4 4-17-15,4 8-24 16,3 0-8-16,-5-11-21 16,-8-8-4-16,5-11-31 15,-4-10-15-15,6-13-21 16,5-9 338-16</inkml:trace>
  <inkml:trace contextRef="#ctx0" brushRef="#br0" timeOffset="357107.3623">12818 15821 1451 0,'5'-7'263'16,"8"-1"-2"-16,5 1-114 16,10 2-78-16,8 5-28 15,2-2-13-15,0 3-8 16</inkml:trace>
  <inkml:trace contextRef="#ctx0" brushRef="#br0" timeOffset="357388.9435">13469 15731 1587 0,'-9'9'338'0,"-15"7"-83"15,-7 7-38-15,-12 2-80 16,0 0-23-16,1-1-62 15,-1-7-22-15,13-10-18 16,-3-8-4-16,13-13-10 16,5-8-5-16,9-4-8 15,10-1-1-15,8 2 4 16,7 4 1-16,1 7 2 16,3 8 7-16,3 10 14 15,2 10 5-15,2 14 15 16,-1 3-1-16,-5 8-10 15,-2 5-1-15,-7 0 61 16,-1-3 227-16</inkml:trace>
  <inkml:trace contextRef="#ctx0" brushRef="#br0" timeOffset="357872.6908">13505 15759 1552 0,'2'-10'247'0,"10"-15"-158"15,6-7-24-15,13-4-20 16,-1-8 6-16,-5-10 16 16,2-1 14-16,-9 4-11 15,-3 9-20-15,-11 22-6 16,-6 12-3-16,0 17 1 15,-1 10 3-15,3 16-24 0,7 6-5 16,4 13-6-16,0 2 4 16,3 11 4-16,3 4 3 15,-5 9 2-15,-3 1-7 16,-2 0-1-16,-8-8-2 16,-14-22-1-16,1-4-4 15,-8-27-22-15,-10-9-18 16,-3-14-57-16,-3-15-14 15,6-10-112-15</inkml:trace>
  <inkml:trace contextRef="#ctx0" brushRef="#br0" timeOffset="358114.0513">13899 15816 440 0,'10'-4'360'16,"5"-6"35"-16,0 6-130 16,-3-1-100-16,-3 3 63 15,-3 4 26-15,-2 7-15 16,-4 6-40-16,0 14-68 16,-4 3-32-16,2 3-55 15,2 2-14-15,0-5-32 0,1-3-20 16,2-14 316-16</inkml:trace>
  <inkml:trace contextRef="#ctx0" brushRef="#br0" timeOffset="358290.6201">13948 15498 1690 0,'0'-3'394'15,"-4"-4"-161"-15,2 16-140 16,0 6-42-16,-1 17-11 16,1-2-4-16</inkml:trace>
  <inkml:trace contextRef="#ctx0" brushRef="#br0" timeOffset="358574.9299">14246 15429 1708 0,'3'6'383'16,"0"11"-212"-16,-3 0-58 16,0 10-55-16,0 0-24 15,-1-5-12-15,1 2-18 16,2-10-61-16,2 0 431 0</inkml:trace>
  <inkml:trace contextRef="#ctx0" brushRef="#br0" timeOffset="358736.5001">14375 15428 1505 0,'2'-1'316'16,"-1"-1"9"-16,0 8-165 16,-1-6-56-16,0 0-67 15,0 19 1-15,0 38-22 16,2-24 372-16</inkml:trace>
  <inkml:trace contextRef="#ctx0" brushRef="#br0" timeOffset="359010.7647">14483 16027 1899 0,'3'-2'561'16,"4"-3"-263"-16,-1 4-179 15,1 1-15-15</inkml:trace>
  <inkml:trace contextRef="#ctx0" brushRef="#br0" timeOffset="482658.7801">1695 16563 1497 0,'-6'7'264'0,"-3"7"-57"15,10-1-36-15,34-1-48 16,14-2-24-16,41-8-44 0,11-6-18 15,12-4-24-15,-6-3-4 16,-20 4-22-16,-8 6-30 16,-30-3-113-16</inkml:trace>
  <inkml:trace contextRef="#ctx0" brushRef="#br0" timeOffset="482833.0225">2116 16674 1549 0,'-4'17'307'0,"-8"25"-83"16,4 8-25-16,3 13-78 15,5 8-27-15,3-4-45 16,4-1-12-16,7-13-35 16,-6-13-39-16</inkml:trace>
  <inkml:trace contextRef="#ctx0" brushRef="#br0" timeOffset="483210.0227">2522 17013 1356 0,'-5'-6'265'0,"-1"-7"-32"16,-2 7-67-16,-3 4-20 16,0 12-62-16,-3 1-30 0,10 14-31 15,7 11-7-15,10 1-7 16,8 2-3-16,8-5-1 15,-3-16 3-15,5-16 3 16,-1-7 20-16,-6-18 26 16,-6-6 10-16,-16-13 23 15,-9 1-17-15,-21 3-29 16,-2 4-13-16,-10 12 2 16,0 7-495-16</inkml:trace>
  <inkml:trace contextRef="#ctx0" brushRef="#br0" timeOffset="483568.3644">3284 16976 1729 0,'0'1'389'0,"0"10"-228"16,0 5-52-16,3 10-59 16,1 16-17-16,0 7-22 15,1 7-4-15,-1-8-14 16,2-5-41-16</inkml:trace>
  <inkml:trace contextRef="#ctx0" brushRef="#br0" timeOffset="483703.049">3265 16729 1715 0,'-4'0'384'0,"-3"4"-216"16,1 5-89-16,9 9-53 16,9 3-36-16</inkml:trace>
  <inkml:trace contextRef="#ctx0" brushRef="#br0" timeOffset="484030.8826">3679 17042 1642 0,'-10'-4'367'0,"-12"3"-175"15,1 3-44-15,7 10-85 16,2 4-25-16,5 9-22 15,4 1-5-15,9-1-1 16,7 2-3-16,9-11-1 16,3-6 2-16,-1-10 4 15,-4-11 2-15,-6-11 16 16,-7-5 11-16,-7-10 6 16,-3-1 0-16,-4-15-12 15,-1-4-8-15,0-13-12 16,0-3-3-16,2 6-12 15,2 2-11-15,3 17-38 16,3 12-23-16,11 20-81 16,3 12-306-16</inkml:trace>
  <inkml:trace contextRef="#ctx0" brushRef="#br0" timeOffset="484230.1066">3875 16996 1510 0,'0'5'340'0,"-4"3"48"0,4 19-211 16,-2-5-47-16,2 8-68 16,6 7-28-16,1-8-23 15,5-2 77-15</inkml:trace>
  <inkml:trace contextRef="#ctx0" brushRef="#br0" timeOffset="484532.2999">4224 17029 1596 0,'-12'-2'369'16,"-9"-1"-107"-16,1 9-108 0,0 1-44 15,4 10-70-15,5 4-16 16,7 8-18-16,6 6-2 16,12-7-3-16,5-1 1 15,10-10 2-15,2-8 3 16,-1-9 16-16,-4-7 12 15,-9-9 14-15,-9-2 6 16,-14-4-16-16,-8 4-10 16,-12-1 284-16</inkml:trace>
  <inkml:trace contextRef="#ctx0" brushRef="#br0" timeOffset="484922.8994">4968 17008 1258 0,'-1'6'317'0,"-1"9"-25"16,7 13-80-16,-5 5-80 0,0 9-31 16,2 3-54-16,-2-3 11 15</inkml:trace>
  <inkml:trace contextRef="#ctx0" brushRef="#br0" timeOffset="485220.6992">5203 17034 1571 0,'-4'-2'299'0,"-9"0"-125"16,-1 2-53-16,4 13-54 15,-2 1-25-15,10 11-31 16,4 5-5-16,14-1-4 15,4 3-2-15,13-10 3 16,7-6 2-16,2-15 4 16,-1-5 2-16,-7-10 4 15,-7-2 2-15,-22-4 6 16,-6 2-3-16,-28 2-6 16,-5 4 9-16,-6 9-25 15,1 5-80-15</inkml:trace>
  <inkml:trace contextRef="#ctx0" brushRef="#br0" timeOffset="485384.2932">5435 17104 1719 0,'16'9'387'16,"16"13"-201"-16,2 7-40 15,-4 8-50-15,-1 4-22 16,-2 11-47-16,-5-2-63 0,-3-8-55 15,-3-9-35-15</inkml:trace>
  <inkml:trace contextRef="#ctx0" brushRef="#br0" timeOffset="485534.8897">5585 17041 1825 0,'-16'15'506'0,"-25"19"-253"15,2 17-67-15,-12 15-100 16,-4 6-34-16,3 3-25 16,-1-2 256-16</inkml:trace>
  <inkml:trace contextRef="#ctx0" brushRef="#br0" timeOffset="485976.9273">5820 17008 1478 0,'-7'8'301'16,"-4"4"51"-16,4 12-213 15,5 5-37-15,7 0-42 16,10 0-9-16,16-4 4 16,-5-11 12-16,6-10 13 15,-1-4-6-15,-11-18-16 16,3-2-12-16,-5 2-21 16,-6-8-5-16,-4 6-33 15,-8-3-24-15,-10-7-359 0</inkml:trace>
  <inkml:trace contextRef="#ctx0" brushRef="#br0" timeOffset="486090.1709">5880 16758 1715 0,'0'0'410'16,"2"1"-214"-16,-2 3-70 16,0-4-63-16,0 0 114 15</inkml:trace>
  <inkml:trace contextRef="#ctx0" brushRef="#br0" timeOffset="486693.4326">6351 16974 1496 0,'-10'-1'273'0,"-9"2"-64"0,-5 1-51 16,6 4-76-16,5 5-35 16,10 1-33-16,5-2-8 15,17 5-5-15,5-7 0 16,8 0 0-16,-2-1 1 16,-5-7 1-16,-8 0-3 0,-15-8-7 15,-3 4-1-15,-15 0-1 16,-5 2 1-16,-9 9 14 15,-2 5 10-15,-2 5 12 16,5 7 0-16,12 3-6 16,8 1-6-16,15 2-5 15,7-3 3-15,19-7 4 16,3-5-1-16,7-10 0 16,-3-7-1-16,-4-12-2 15,-4-4 0-15,-2-11-10 16,1-5-9-16,-4-3-12 15,-3-1 1-15,-9 9 0 16,-5 9 14-16,-11 11 26 16,-3 13 11-16,-5 12 13 15,-2 8-1-15,4 11-19 16,4 5 10-16,11 3 53 16</inkml:trace>
  <inkml:trace contextRef="#ctx0" brushRef="#br0" timeOffset="487215.1924">7289 17019 1443 0,'27'2'262'15,"14"0"-28"-15,-3 12-65 16,-10 6-10-16,-20 12-51 16,-8 3-24-16,-17 4-33 15,-1 0-12-15,-7-6-19 0,3-3-7 16,8-14-8-16,5-11-5 16,10-18-8-16,6-8-7 15,8-14-1-15,7-1 4 16,1-6-1-16,3 3 2 15,-5 7 2-15,-6 7 0 16,-7 20 9-16,-6 5 8 16,-9 12 12-16,-2 3 3 15,-1 8 2-15,1 3-3 0,12 11-15 16,4 0-2-16,15-5-10 16,4-4-21-16,5-13-31 15</inkml:trace>
  <inkml:trace contextRef="#ctx0" brushRef="#br0" timeOffset="487586.4779">7906 17120 1701 0,'-7'13'390'0,"-16"16"-220"16,-3 6-27-16,-6-2-85 15,-4-3-23-15,2-14-14 16,1-9 0-16,6-18-6 15,7-6-8-15,13-15-23 16,7-2-8-16,13-1-3 16,5 1 2-16,5 9 14 15,2 11 5-15,-1 14 7 0,3 9 7 16,2 19 11-16,-2 3 1 16,-1 7 0-16,-6-3-3 15,-4-5-4-15,4-6-2 16,5-12-2-16,3-4-2 15,5-17-1-15,-4-11 1 16,-6-13 1-16,0-6-2 16,-7 1 0-16,-2 1 1 0,-7 12-6 15,-4 13 9-15,-5 17 18 16,-3 14 1-16,1 22 21 16,-3 5 10-16</inkml:trace>
  <inkml:trace contextRef="#ctx0" brushRef="#br0" timeOffset="488253.9181">8830 16946 1699 0,'13'7'368'0,"23"26"-203"16,3 10-41-16,11 23-43 0,0 10-15 16,-20 3-31-16,-13 4-12 15,-30-2-4-15,-14-6-13 16,-13-24-10-16,-5-17-2 16,3-33-15-16,0-16-3 15,14-28-25-15,6-14-5 16,20-17 7-16,10-3 12 15,12 2 32-15,12 5 6 16,10 18 14-16,3 6 4 16,4 18 6-16,0 6-2 0,-10 5-9 15,-4 0-4-15,-10 8-5 16,-6 2 1-16,-11 8 15 16,-4 7 9-16,-4 6 7 15,0 4 2-15,3 9-17 16,3 5-10-16,2 1 24 15,4 0 309-15</inkml:trace>
  <inkml:trace contextRef="#ctx0" brushRef="#br0" timeOffset="488539.1568">9565 16988 1537 0,'5'8'306'0,"3"5"-83"15,-6 13-33-15,-7-2-17 16,-17 4-58-16,-1 0-24 16,-10-8-45-16,-2-4-16 15,7-10-18-15,5-9-5 16,2-17-16-16,5-2-10 16,9-1-8-16,-5-7 2 15,16 7 5-15,6 2 5 16,5 10 8-16,10 11 7 15,5 13 12-15,1 9 6 0,-3 13-2 16,-2 3-5-16,-4 8 102 16,1-2 230-16</inkml:trace>
  <inkml:trace contextRef="#ctx0" brushRef="#br0" timeOffset="489063.2053">10134 16949 1406 0,'18'2'246'0,"14"0"-36"16,7 3-104-16,6 1-18 15,-7 0-37-15,-7 0-9 16,-10-1-7-16,-3-1-2 16,-12-1-14-16,-1-1-9 15,-14 0-9-15,-8 2-1 16,-5 5-3-16,-8-1 0 15,1 5 1-15,3 2 0 0,8 9 6 16,12 3 13 0,8 6 24-16,12-1 9 0,8-8-1 15,0-8-9-15,11-9-18 16,1-7-7-16,0-11-1 16,-4-11-2-16,-8-10-1 15,-2-2 0-15,-8-5-2 16,3 7 0-16,-8 2-5 15,-1 8 1-15,-6 11 14 16,-1 9 3-16,0 18 8 16,1 6-2-16,2 9-15 15,7 8-3-15,4-5 14 16,2-2 318-16</inkml:trace>
  <inkml:trace contextRef="#ctx0" brushRef="#br0" timeOffset="489243.7229">10810 16984 1622 0,'1'7'376'15,"16"19"-77"-15,-1-1-160 16,7 2-51-16,4 7-22 16,-21-5-26-16,-6 3-5 15,-20-1-10-15,-3-8 1 0,-4-15 50 16,1-10 169-16</inkml:trace>
  <inkml:trace contextRef="#ctx0" brushRef="#br0" timeOffset="489707.2648">11494 16960 1508 0,'0'-4'269'16,"9"4"-59"-16,10 3-35 16,17 1-52-16,11 8-26 15,7-9-45-15,-3-2-20 16,-7-6-18-16,1-3-5 16,-16-3-8-16,-5 2-8 0,-13 8-24 15,-16-6-4-15,-16 7 0 16,-8 5 7-16,-7 5 23 15,3 6 5-15,10 11 5 16,0-3 1-16,16 7-3 16,2-2-2-16,16-4-1 15,13 2 2-15,10-10-29 16,8-3-32-16,4-11-84 16,4-2-85-16</inkml:trace>
  <inkml:trace contextRef="#ctx0" brushRef="#br0" timeOffset="489961.5835">12230 17054 1520 0,'-1'4'281'0,"-4"9"-67"15,-9-2-31-15,1 6-62 16,-8 1-30-16,-7-5-42 16,-3 4-8-16,-4-10-11 0,2-7-12 15,6-7-10-15,7-13-7 16,8 0-14-16,8 0-3 15,5-5-1-15,10 6 3 16,10 0 7-16,3 8 0 16,6 11 7-16,5 9 3 15,-4 10 4-15,-1 1 0 16,0 11-4-16,-12-4-2 16,-3 8 50-16,-3-2 333 0</inkml:trace>
  <inkml:trace contextRef="#ctx0" brushRef="#br0" timeOffset="490097.1287">12154 16733 1665 0,'-6'4'376'0,"-3"4"-142"15,4 7-98-15</inkml:trace>
  <inkml:trace contextRef="#ctx0" brushRef="#br0" timeOffset="490576.9512">12672 16966 1593 0,'-21'0'324'0,"-24"4"-150"16,-1 8-48-16,11 10-78 15,7-2-30-15,22 8-17 16,10 3 4-16,20-2 8 15,12 1 9-15,10-9 7 16,4-7 0-16,-13-10-1 16,-5 0-4-16,-19-4 3 15,-17-7-2-15,-22 0-3 0,-15-4-3 16,-5 2-10-16,2 0 49 16</inkml:trace>
  <inkml:trace contextRef="#ctx0" brushRef="#br0" timeOffset="491056.0701">13075 17011 1524 0,'-15'-5'287'0,"-22"-9"-53"16,-2 8-68-16,1 6-79 15,3 0-29-15,15 15-39 16,8 1-10-16,14 1-8 16,10 5 0-16,14-9-1 15,8-1 0-15,3-4 5 16,-3-7-6-16,-7 1-30 16,-8-6-17-16,-12 3-12 15,-9-3 3-15,-18 1 25 16,-4 7 29-16,-13-4 38 15,4 6 11-15,10 4 3 16,6 1-11-16,15 11-21 16,6-5-3-16,11 5 0 0,6-2 0 15,5-5-5-15,4-3-3 16,5-11 2-16,-4-4 0 16,6-11-5-16,-2-4-2 15,-6-11-2-15,1 0-1 16,-10-4 3-16,-8 0-1 15,-3 18 42-15,-9 0 11 0,-4 21 25 16,3 9 11 0,-11 8-44-16,9 9-14 0,6 6-18 15,4 2 13-15</inkml:trace>
  <inkml:trace contextRef="#ctx0" brushRef="#br0" timeOffset="491401.1432">13522 17065 1638 0,'26'3'392'0,"20"8"-140"15,-2 6-100-15,-5 6-17 16,-20 7-31-16,-14-4-7 15,-14 3-18-15,-10-2-14 0,-9-9-18 16,-9-6 236-16</inkml:trace>
  <inkml:trace contextRef="#ctx0" brushRef="#br0" timeOffset="492215.0254">14588 17110 1525 0,'24'20'319'0,"13"17"-18"16,-30 9-83-16,-21 6-45 16,-42 0-36-16,-7-6 87 15</inkml:trace>
  <inkml:trace contextRef="#ctx0" brushRef="#br0" timeOffset="495011.9522">16143 16818 1539 0,'-5'-1'293'0,"-2"0"-82"15,15 2-69-15,19 1-18 16,34-2-41-16,20-4-19 16,29-7-38-16,1-1-11 15,-8-1-7-15,-15 2 1 16,-31 1-48-16,-11 4-43 0,-29 1-79 15,-12 1-48-15,-17 5-92 16</inkml:trace>
  <inkml:trace contextRef="#ctx0" brushRef="#br0" timeOffset="495176.6703">16517 16820 1111 0,'0'13'409'15,"5"10"-142"-15,5 14-45 16,3 3-20-16,3 10-36 15,2 2-31-15,-13-11-44 16,3 2-19-16,-8-14-43 16,-3-6-27-16,6-7-72 15,-3-9 84-15</inkml:trace>
  <inkml:trace contextRef="#ctx0" brushRef="#br0" timeOffset="495472.88">16711 17345 1456 0,'2'2'199'16,"4"-1"-102"-16,0-3-5 15,-6 1 13-15,1-3-22 0,15-20-23 16,34-29 1-16,-32 30-1 15,-2 5 15-15,-5 8 13 16,-3 8-2-16,-5 14-3 16,1 5-7-16,0 14-15 15,2 7-8-15,1 8-18 16,1 0-12-16,0-2-11 16,-1-9-12-16,0-12-18 15,2-8 326-15</inkml:trace>
  <inkml:trace contextRef="#ctx0" brushRef="#br0" timeOffset="496462.0542">16174 16636 1118 0,'-4'0'383'0,"2"-1"-139"16,8 0-42-16,-6-1-59 0,30 1-20 15,70-2-53-15,-27 2-23 16,6 3-27-16,-3 3-5 16,-19-1-6-16,-11-1-8 15,-19-3-35-15,-12-3-17 16,-15-4-12-16,-7-2 7 15,-13-4 33-15,-2-2 18 16,1 2 14-16,3 3 11 16,13 5 15-16,5 3 10 0,10 12 10 15,2 5-2-15,-3 8-4 16,3 2-10-16,-9 0 7 16,2 0 116-16</inkml:trace>
  <inkml:trace contextRef="#ctx0" brushRef="#br0" timeOffset="497006.5122">17493 17013 1740 0,'15'14'408'16,"9"10"-213"-16,0 5-79 0,-19 3-53 15,-5-2-18-15,-11 1-27 16,-10-3-2-16,0-10-18 16,-1-6-8-16,9-16-26 15,9-7-5-15,12-13 5 16,7-4 7-16,10 0 18 15,4-4 6-15,1 5 3 16,0 3 1-16,-11 6 3 16,-5 7 9-16,-13 11 26 15,-3 7 10-15,-5 12 16 16,-4 6-4-16,1 7-29 16,5 2-9-16,5 2-15 15,12-5-4-15,10-7-42 16,7-6-29-16,10-11-77 15,-1-7-45-15,3-12-152 16</inkml:trace>
  <inkml:trace contextRef="#ctx0" brushRef="#br0" timeOffset="497404.4519">18038 17132 1414 0,'0'4'283'0,"0"7"5"16,-10 11-90-16,-4-1-28 15,-16 6-70-15,-8-3-26 16,-2-9-40-16,-1-7-3 15,11-11-15-15,9-9-5 16,16-11-10-16,6-3-3 16,16-3-8-16,3-2-2 0,7 9 1 15,2 4 2-15,-2 12 2 16,-3 4 1-16,-3 8 4 16,-1 7 3-16,0 11 9 15,1 7 7-15,-3 4 6 16,-3-3 1-16,1-5-4 15,2-4-4-15,1-16-3 16,3-6-2-16,4-12 1 16,-2-6-4-16,-3-3-2 15,-1-1-4-15,-5-4-4 16,0 5-5-16,-6-3-7 16,-3 2-1-16,-2 10 2 15,-4 4-2-15,0 17 17 16,-1 8 13-16,-3 16 21 15,2 4 4-15,2 4-4 16,2 0-13-16,8-10 113 0,2-5-401 16</inkml:trace>
  <inkml:trace contextRef="#ctx0" brushRef="#br0" timeOffset="497769.3203">18819 16853 1205 0,'0'-7'334'16,"4"-5"-64"-16,20 6-89 16,11 2-4-16,24 0-19 15,9 3-42-15,14 1-58 16,2 3-18-16,-3 3-22 0,-10 0-9 15,-24 0-54-15,-11-1-48 16,-24-3-221-16</inkml:trace>
  <inkml:trace contextRef="#ctx0" brushRef="#br0" timeOffset="497931.0826">19220 16804 1104 0,'-6'12'392'0,"-4"7"-173"16,5 15-35-16,3 5-6 15,2 14-13-15,0 5-16 0,1 0-42 16,1 0-18 0,3-8-32-16,-1-7-34 0,8-10-40 15,1-10 53-15</inkml:trace>
  <inkml:trace contextRef="#ctx0" brushRef="#br0" timeOffset="498307.5388">19253 17257 1557 0,'8'-7'312'0,"17"-8"-31"0,7 4-107 16,20 6-79-16,-4 4-3 16,-3 10-44-16,-2 5-12 15,-18 5-15-15,-4 2-5 16,-19 4 7-16,-10 2 1 16,-20 0 2-16,-4-3 0 0,-6-2-8 15,-3-6-3-15,11-5-5 16,7 0-1-16,18-5-8 15,8-3-1-15,15 3 0 16,7-5 0-16,11-1 0 16,-3 4 0-16,6-4-6 15,-2 4-1-15,-2-1-387 16</inkml:trace>
  <inkml:trace contextRef="#ctx0" brushRef="#br0" timeOffset="498873.1326">18874 16617 1588 0,'-7'3'307'0,"-2"0"-139"15,8 2-37-15,12-1-40 16,16-2-18-16,17 0-22 16,7 0-13-16,16-2-18 15,4-2-5-15,4-2-8 16,-2-1-5-16,-13 2-18 15,-11-1-9-15,-22 1-42 16,-11-1-9-16,-16-2 0 16,-4-1 8-16,-8-3 39 15,0 2 12-15,0 1 16 0,5 3 10 16,8 9 23 0,5 5 6-16,9 8 17 0,-2 1-5 15,-4 1-15-15,-4 1-5 16,-5-8-4-16,0 0 21 15</inkml:trace>
  <inkml:trace contextRef="#ctx0" brushRef="#br0" timeOffset="499178.623">20096 16956 1812 0,'0'2'452'0,"2"0"-309"16,3 4-49-16,-5-6-45 15,0 0-33-15,0 0 37 16</inkml:trace>
  <inkml:trace contextRef="#ctx0" brushRef="#br0" timeOffset="499356.1768">20076 17164 1725 0,'3'-1'491'0,"0"-2"-58"0,4 1-301 16,-7 1-34-16,0 0-59 15,0 0-27-15,0 0 76 16</inkml:trace>
  <inkml:trace contextRef="#ctx0" brushRef="#br0" timeOffset="499754.8481">20671 16525 1589 0,'-5'-2'340'0,"-6"4"-96"15,-2 13-27-15,2 35-79 16,2 12-29-16,11 36-53 16,5 18-18-16,7-5-15 15,2-2-1-15,-3-30-28 16,-2-21-22-16,5-20 6 15,2-11-533-15</inkml:trace>
  <inkml:trace contextRef="#ctx0" brushRef="#br0" timeOffset="500091.5124">20820 16796 1536 0,'6'-1'296'0,"9"-1"-27"15,11 2-121-15,18 2-31 16,22 0-13-16,5-2-24 0,17 5-23 16,-9-4-6-16,-8 3-23 15,-8 0-28-15,-25-4-62 16,-10 1-22-16,-13-1-49 16,-12 0-37-16,-3 1-202 15</inkml:trace>
  <inkml:trace contextRef="#ctx0" brushRef="#br0" timeOffset="500265.5757">21248 16815 1087 0,'-4'4'387'0,"-4"12"-188"16,0 5 6-16,1 16-22 16,3 13-3-16,2 7-33 15,4 2-16-15,4 0-41 16,3-8-17-16,1-4-40 15,0-6-10-15,-4-20-34 16,1-5-12-16</inkml:trace>
  <inkml:trace contextRef="#ctx0" brushRef="#br0" timeOffset="500658.6692">20916 16519 1636 0,'7'6'319'0,"18"1"-207"15,12 2-36-15,16 1-11 16,7-8-12-16,6 5-16 16,-5-6-2-16,-9 2-15 15,-9 0-10-15,-17-3-25 16,-8 0-22-16,-17-10-30 16,-2-6 2-16,-6 1 18 15,6 3 19-15,-1 6 24 16,-6 6 12-16,8 9 21 0,0 4 5 15,4 5 4-15,6 8-10 16,-6-6 19-16,4 1 385 16</inkml:trace>
  <inkml:trace contextRef="#ctx0" brushRef="#br0" timeOffset="501064.829">21449 17299 1165 0,'3'-7'348'16,"-1"-2"-131"-16,3-7-83 15,4 2-11-15,1-1-33 16,3 4-5-16,1 8 8 0,-4 3 5 15,-6 10-1-15,-4 5-8 16,-2 12-23-16,1 5-10 16,2 7-24-16,2 0-12 15,3-5-8-15,2-3-14 16,1-15 329-16</inkml:trace>
  <inkml:trace contextRef="#ctx0" brushRef="#br0" timeOffset="501373.0074">21757 16627 1752 0,'-1'-3'446'0,"-6"3"-233"15,6 22-59-15,1 23-73 16,1 20-36-16,13 34-3 16,-1 0 5-16,3 9 1 15,-1-7-5-15,0-19-20 16,-4-6-9-16,0-19-28 0,3-8-12 15</inkml:trace>
  <inkml:trace contextRef="#ctx0" brushRef="#br0" timeOffset="501696.2417">22036 17053 1508 0,'11'-2'263'15,"8"-3"-66"-15,17 3-77 16,3 0-4-16,13 4-38 16,1 1-30-16,-6 3-19 15,-6 0-21-15,-18-7-92 16,-5 0-78-16</inkml:trace>
  <inkml:trace contextRef="#ctx0" brushRef="#br0" timeOffset="501838.7418">22137 17160 1385 0,'3'0'282'15,"15"4"38"-15,11-1-126 16,19 2-114-16,3-3-24 0,1-5-29 16,1-1 29-16</inkml:trace>
  <inkml:trace contextRef="#ctx0" brushRef="#br0" timeOffset="502151.14">22682 16630 1556 0,'2'-4'311'0,"2"1"-90"16,1 11-39-16,6 19-88 0,0 15-17 15,5 33-13-15,-1 15 1 16,3 20 12-16,-2-1-4 15,-7-9-16-15,-5-15-28 16,-3-18-71-16,-1-11 130 16</inkml:trace>
  <inkml:trace contextRef="#ctx0" brushRef="#br0" timeOffset="502470.7127">22857 16785 1573 0,'4'-2'313'0,"14"2"-79"16,12 4-92-16,21-3-74 16,18 5 7-16,19-5-17 15,0 0-12-15,-10 4-17 0,-7-3-3 16,-30 2-49-16,-7-4-17 16,-18-2-37-16,-10 1-45 15,-8 1-115-15</inkml:trace>
  <inkml:trace contextRef="#ctx0" brushRef="#br0" timeOffset="502623.8209">23223 16919 2220 0,'0'30'68'16,"1"-6"-11"-16,2 31 54 15,2-1-19-15,2-7-22 16,0-2-36-16,1-16 77 15</inkml:trace>
  <inkml:trace contextRef="#ctx0" brushRef="#br0" timeOffset="502965.2072">23404 17188 1540 0,'12'-1'297'15,"15"1"-49"-15,7 2-75 16,0 9-84-16,-7 2-14 15,-12 5-20-15,-15-1 3 0,-26 3 7 16,-6 3 3 0,-4 2-23-16,1-1-15 0,16-2-16 15,3-1-5-15,14-7-3 16,14 0 0-16,20-6-11 16,12-3-21-16,10-2 339 15</inkml:trace>
  <inkml:trace contextRef="#ctx0" brushRef="#br0" timeOffset="503234.4809">23764 16711 1615 0,'0'1'366'0,"-4"12"-107"0,4 12-75 16,0 35-105-16,1 15-13 15,10 23-19-15,3 6 1 16,1 1-4-16,0 2-9 16,-3-18-12-16,-6-4-10 15,-2-31-8-15,-4-16-15 16,-1-19 321-16</inkml:trace>
  <inkml:trace contextRef="#ctx0" brushRef="#br0" timeOffset="503819.9071">22946 16607 1146 0,'2'-2'308'15,"4"-5"-186"-15,8 3-13 16,19 3 2-16,4 4 21 15,27 5-17-15,5-1-16 0,9 1-30 16,-1 0-19-16,-12-3-44 16,-12 4-10-16,-27-7-8 15,-12-3-26-15,-21-6-13 16,-10-5-1-16,-8-9 8 16,-9-2 21-16,3-3 22 15,5 4 2-15,7 5 1 16,16 9 1-16,12 11 6 15,11 5 3-15,16 18 6 16,4 0 5-16,3 7 20 16,-6 3 14-16,-21-2 23 15,-14-1 0-15,-23-6-17 16,-10-6 13-16,-4-8 144 16</inkml:trace>
</inkml:ink>
</file>

<file path=ppt/ink/ink1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53:53.973"/>
    </inkml:context>
    <inkml:brush xml:id="br0">
      <inkml:brushProperty name="width" value="0.05292" units="cm"/>
      <inkml:brushProperty name="height" value="0.05292" units="cm"/>
    </inkml:brush>
  </inkml:definitions>
  <inkml:trace contextRef="#ctx0" brushRef="#br0">16529 4797 456 0,'0'0'355'16,"5"0"-13"-16,-9 1-135 15,3-1-102-15,0 0-42 16,0 0-6-16,0 0-9 15,-1 0 4-15,1 0-5 16,1 0 2-16,0 0 9 16,0-1 7-16,0 0-3 15,0 0-7-15,3-4-12 16,7-9-3-16,27-29 1 16,-34 28 4-16,-2 2 12 0,4 4 3 15,-5 2-2-15,1 3-8 16,-3 4-23-16,1 0-9 15,0 0-15-15,-1 0-3 16,0 11-1-16,0 8 0 16,5 37-2-16,-3-32 1 15,8 10 1-15,-3 1-1 16,-3-4 2-16,2-1 1 16,-5-11 1-16,3-2 1 15,1-3-1-15,1-5 3 0,0-2 0 16,0-4 3-16,-4-4 3 15,0 1 2-15,0-1-4 16,-1 0 6-16,0 0 363 16</inkml:trace>
  <inkml:trace contextRef="#ctx0" brushRef="#br0" timeOffset="1971.9452">18472 4029 875 0,'0'-1'408'0,"-2"-5"-222"0,2 6-81 16,0-1-14-16,-1 0 6 15,0 0 0-15,0 0 6 16,1 0-14-16,0-1-2 15,0 1-13-15,6-2-9 16,1-2-22-16,5-3-12 0,30-20-15 16,-28 24-6-16,1 8-3 15,0 3-2-15,-11 5 2 16,-4 2 2-16,-2 4 3 16,-8 1-1-16,-4 3-1 15,-1-2-4-15,-8-5-2 16,7 1 0-16,4-6-1 15,3-3-2-15,9-4-1 16,-8-3 0-16,8 0-3 16,0-3-2-16,7 0 1 15,-7 2 1-15,12 1 1 16,39 6 2-16,-30-2 3 16,-2 1 8-16,-4 1 11 15,3 1 4-15,-3 1 4 16,-4 1-6-16,-5-4 2 15,-4-2 292-15</inkml:trace>
  <inkml:trace contextRef="#ctx0" brushRef="#br0" timeOffset="20979.9849">23845 3446 108 0,'0'-40'55'0,"1"-40"-5"16,-3 7-2-16,-15 16-6 15,-4 6-4-15,-17 6-19 16,-7 2-5-16,-12 5-8 15,-4 5-2-15,-6 8-6 16,3 6-4-16,6 17-4 16,3 6-3-16,1 17-1 15,-2 8-4-15,2 13-4 16,3 6-2-16,10 13-4 16,5 7 0-16,12 20 2 15,7 5 4-15,12 3 10 16,7-5 6-16,10-23 6 0,6-7-2 15,11-13 2 1,5-5-2-16,12-15-2 0,6-8 2 16,5-17 4-16,6-10 2 15,5-17 4-15,-2-8 2 16,7-7 0-16,-5-3 0 16,-9-6 2-16,-5-1 2 15,-16-5 6-15,-10-4 12 16,-17 6 28-16,-6 3 7 0,-7 10 1 15,-2 11-12-15,-4 6-32 16,-1 7-12-16,3 6-12 16,3 2-4-16,1 3-8 15,4 4-2-15,-2 4 0 16,0-4 0-16,0 0 10 16,0 0 0-16,0 0 2 15,-2 4 0-15,0 1 2 16,-2 1 0-16,-2-1 0 15,-28 30 0-15,29-29-46 16</inkml:trace>
  <inkml:trace contextRef="#ctx0" brushRef="#br0" timeOffset="27069.6008">22308 5345 251 0,'-9'1'241'0,"-8"1"38"15,3-2-15-15,4-3-37 16,3-1-77-16,1 1-61 16,1 5-19-16,0 5-10 15,0 8-13-15,1 6-11 16,6 6-18-16,0 1-4 15,12 1-6-15,2-5 3 0,14-15 7 16,7-8 0-16,9-15 2 16,9-7-4-16,10 1-10 15,6 1-4-15,10 17-4 16,-3 14-1-16,-15 17-1 16,-8 10 1-16,-24 1 3 15,-9-5 9-15</inkml:trace>
  <inkml:trace contextRef="#ctx0" brushRef="#br0" timeOffset="27508.2198">22961 5639 629 0,'-4'0'419'15,"-3"-3"-78"-15,1-6-196 16,-2-4-38-16,6 3 0 0,5-5-23 15,1 1-2-15,10-4-25 16,2-3-12-16,12 6-22 16,9 7-11-16,7 6-12 15,4 5 0-15,9 6 0 16,-4-5 0-16,4 5 1 16,-1-9 0-16,-10-14 4 15,1-3 0-15,-9-10 1 16,-2 2-1-16,-11-3 20 15,-4 0 5-15,-11 0 2 16,-6 4 1-16,-7 11-39 16,-5 10-36-16,-9 5-123 15</inkml:trace>
  <inkml:trace contextRef="#ctx0" brushRef="#br0" timeOffset="27821.5375">22569 5845 1209 0,'2'-1'289'0,"2"9"-159"16,-1 9-13-16,3 28-37 15,0 7-6-15,2 6-32 16,-1-4-9-16,0-10-16 16,1-3-3-16,-4-11-14 15,3-4-32-15</inkml:trace>
  <inkml:trace contextRef="#ctx0" brushRef="#br0" timeOffset="27990.0049">22529 5888 1155 0,'15'-8'334'0,"21"-12"-165"0,15 0-30 15,17 3-52-15,6 2-13 16,0 1-37-16,-9 4-11 15,-13 3-10-15,-9 1-34 16,-17 6-175-16</inkml:trace>
  <inkml:trace contextRef="#ctx0" brushRef="#br0" timeOffset="28186.4791">22623 6073 1145 0,'1'4'336'0,"11"-5"-176"15,7-1-25-15,22 4-56 16,6-4-15-16,1 4-40 16,7 0-2-16,-14-1 51 15</inkml:trace>
  <inkml:trace contextRef="#ctx0" brushRef="#br0" timeOffset="28410.5847">22994 6157 1536 0,'7'3'244'15,"9"5"-117"-15,3 1-48 16,4 7-22-16,-4 2-15 16,0 1-24-16,-5 3-8 15,-3-4-14-15,0 0-32 16,-3-4-178-16</inkml:trace>
  <inkml:trace contextRef="#ctx0" brushRef="#br0" timeOffset="28552.2856">23187 6179 1341 0,'-13'0'282'0,"-9"-3"28"0,-5 8-158 15,-1 3-20-15,-1 7-34 16,0 6-26-16,5 5-33 16,2 2 12-16</inkml:trace>
  <inkml:trace contextRef="#ctx0" brushRef="#br0" timeOffset="29467.6272">20962 2179 669 0,'14'-14'379'16,"8"-14"-80"-16,10 5-197 0,5 3-40 16,9 3-4-16,8 9-7 15,9 7-1-15,1 5-1 16,0 10-8-16,2 5-6 16,-11 0-9-16,1-4 1 15,-6-13-4-15,-3-9-1 16,-1-11 3-16,-12-9-19 15</inkml:trace>
  <inkml:trace contextRef="#ctx0" brushRef="#br0" timeOffset="29902.8279">21766 2095 1222 0,'-2'-8'301'0,"1"2"-159"16,2 2-55-16,7 11-22 15,8 12-40-15,4-2-6 16,4 7 0-16,-1-3-1 16,0-4-2-16,-1-5 1 15,4-10 0-15,0-4-1 16,14-14-2-16,1-5-3 15,14 0-8-15,5 3-3 16,1 7 12-16,4 11-47 0,-15 15-13 16,-3 6-5-16,-17 14-3 15,-10-4 24-15</inkml:trace>
  <inkml:trace contextRef="#ctx0" brushRef="#br0" timeOffset="30335.9869">21542 1487 1505 0,'-1'-4'232'0,"1"7"-142"16,-3 7-27-16,2 22-38 15,3 9-16-15,0 9 2 16,1 2 1-16,2-8-1 16,-2-4 2-16,1-15-5 15,-1-11-14-15,0-15-84 16,-1-10-78-16</inkml:trace>
  <inkml:trace contextRef="#ctx0" brushRef="#br0" timeOffset="30487.1302">21483 1448 1118 0,'16'-9'352'0,"28"-14"-200"15,10 1-28-15,22 1-59 0,5 5-17 16,-11 9-35-16,-5 8-7 15,-24 5-16-15,-11 7-45 16</inkml:trace>
  <inkml:trace contextRef="#ctx0" brushRef="#br0" timeOffset="30681.61">21596 1620 1089 0,'2'1'354'0,"11"2"-204"16,8-1-41-16,17 0-47 15,5-2-8-15,6-1-36 16,-2 5-6-16,-5-4-37 16,-7 4-74-16</inkml:trace>
  <inkml:trace contextRef="#ctx0" brushRef="#br0" timeOffset="31059.0213">21929 1671 1048 0,'-2'-2'388'0,"-4"1"-227"15,-3 2-42-15,5 7-57 0,3 4-13 16,3 5-27-16,7 2-3 15,-6-2-1-15,0-2-1 16,7-7-5-16,2-2 1 16,8-7 2-16,4-5 0 15,-3-7 0-15,-4-3-1 16,-4-2-2-16,-4-1-3 16,-7 8-3-16,2 4-2 0,-4 4-8 15,0 8-3 1,1 7-3-16,0 5 0 0,6 8 4 15,1 5 2-15,-4 9 1 16,-4 2 19-16,-10 0 30 16,-8-2 13-16,-12-9 45 15,-2-4-11-15,-3-8-22 16,-1-5-10-16,3-14-36 16,5-5 1-16,5-12 54 15</inkml:trace>
  <inkml:trace contextRef="#ctx0" brushRef="#br0" timeOffset="115026.2466">2188 5317 1205 0,'2'-2'316'0,"0"-4"-126"0,-3 4-10 15,0 2-43-15,-12 1-17 16,-57 9-31-16,11-5-11 16,-14-3-33-16,2-1-17 15,3-1-19-15,16-1-5 16,25 1-4-16,12 1-4 15,26 6 0-15,8 4 3 16,32 9 7-16,12 3 6 16,14 6-1-16,-9 3-2 0,-26 8 1 15,-22 2 4-15,-41 17 7 16,-15 3 2-16,-28 3-1 16,-5 1-3-16,4-17-6 15,6-11 1-15,25-19 0 16,8-14 0-16,20-7-9 15,16-1-4-15,24-5-4 16,15 3-5-16,28 0 6 16,6 1 2-16,7 7 12 15,-4 1-23-15,-19-3-190 16</inkml:trace>
  <inkml:trace contextRef="#ctx0" brushRef="#br0" timeOffset="115349.5439">2222 5685 1535 0,'11'0'278'16,"17"-5"-75"-16,11-2-48 15,26-2-61-15,-5-6-29 16,4 5-42-16,-6-1-12 15,-21 8-11-15,-6 3-27 0,-19 0-74 16,-9 6-44-16,-10-2-68 16,-10 3-1-16,-4-2 52 15,-5-5-13-15,2 6 97 16,8 0 173-16,4 9 71 16,4 4-6-16,3 6 29 15,5 8-17-15,2 3-78 16,5 6-27-16,4-3-28 15,0-3-38-15</inkml:trace>
  <inkml:trace contextRef="#ctx0" brushRef="#br0" timeOffset="115605.1741">2883 5757 1586 0,'-14'-4'366'15,"-11"-5"-83"-15,1 6-120 0,-3 3-49 16,5 7-71-16,6 6-20 16,5 11-26-16,11 6-5 15,11 5 1-15,0-4 3 16,10-12 4-16,6-6 5 16,3-13 4-16,4-6 7 15,-11-11 2-15,-8-5 3 16,-15-9-3-16,-10 1 6 0,-8 7-4 15,-2 7 326-15</inkml:trace>
  <inkml:trace contextRef="#ctx0" brushRef="#br0" timeOffset="116144.7079">3801 5650 1474 0,'-11'5'251'0,"-23"5"-61"16,2 10-46-16,7 6-81 15,1 7-23-15,20 5-38 16,9-3-4-16,18-1 9 16,9-9 8-16,15-12 14 15,4-9 4-15,-5-12-1 16,-7-4 0-16,-25-7 1 15,-14 1-1-15,-28 5-9 16,-14 0-6-16,-10 7-12 16,1 0-3-16,14 2-24 15,13 4-24-15</inkml:trace>
  <inkml:trace contextRef="#ctx0" brushRef="#br0" timeOffset="116294.752">3950 5684 1579 0,'13'1'370'0,"14"3"-45"16,-1 17-148-16,-2 7-40 16,7 19-59-16,-2 5-24 15,6 10-27-15,-1 5-4 16,-6-7-88-16,-2-3-60 0</inkml:trace>
  <inkml:trace contextRef="#ctx0" brushRef="#br0" timeOffset="116459.794">4182 5702 1706 0,'-16'15'404'0,"-24"33"-189"16,-3 12-70-16,-6 18-86 15,-3 6-25-15,2-5-1 16,1-4-5-16</inkml:trace>
  <inkml:trace contextRef="#ctx0" brushRef="#br0" timeOffset="116789.0476">4359 5753 1630 0,'3'0'332'16,"4"9"-164"-16,-4 5-53 16,-2 10-35-16,-1 8-5 15,-3 2-28-15,2-3-4 16,2-10-12-16,4-6-10 0,8-15-4 16,-1-11 0-16,8-11-4 15,1-8-4-15,2 0-7 16,4 3-2-16,-5 8-1 15,-4 7-2-15,-6 13 6 16,-3 7 6-16,-9 9 10 16,0 7 0-16,2 9-5 15,-2-3 11-15,4-3-37 16,3 2 96-16</inkml:trace>
  <inkml:trace contextRef="#ctx0" brushRef="#br0" timeOffset="116943.6244">4501 5529 1772 0,'-1'5'416'0,"-7"-3"-239"16,8 15-125-16,7 8-36 15,1 0-378-15</inkml:trace>
  <inkml:trace contextRef="#ctx0" brushRef="#br0" timeOffset="117151.5539">4795 5650 1832 0,'-2'11'447'0,"1"19"-303"16,1 10-51-16,1 24-25 15,1 13-4-15,2 15-27 16,-3-1-9-16,2-8-12 16,1-9-3-16,1-24-29 15,2-8-21-15,4-21 357 16</inkml:trace>
  <inkml:trace contextRef="#ctx0" brushRef="#br0" timeOffset="117313.1219">4912 5898 1768 0,'12'-2'377'0,"15"2"-305"0,-2-1-36 16,2-2-29-16,1 3-16 15</inkml:trace>
  <inkml:trace contextRef="#ctx0" brushRef="#br0" timeOffset="117551.4849">5460 5763 1453 0,'-5'14'318'0,"-2"9"77"0,-24 11-199 16,-3 2-60-16,-12-3-72 16,-1-11-16-16,10-12-22 15,5-12-10-15,14-18-40 16,7-4-21-16,10-11-20 15,3 2 3-15,14 7 23 16,7 8 18-16,10 15 30 16,7 8 10-16,-1 18 28 15,-2 11 8-15,-11 14 3 16,0 4-1-16,-9-1-14 16,-2-6 15-16</inkml:trace>
  <inkml:trace contextRef="#ctx0" brushRef="#br0" timeOffset="118016.4139">6541 5264 1535 0,'-22'10'284'0,"-29"22"-74"15,1 14-45-15,4 24-63 16,5 8-31-16,27 13-40 15,12-3-1-15,29 1 2 16,16-4 1-16,13-20 3 0,8-12 1 16,3-29-39-16,0-15-28 15</inkml:trace>
  <inkml:trace contextRef="#ctx0" brushRef="#br0" timeOffset="118212.103">6802 5354 1541 0,'-2'3'285'16,"0"10"-74"-16,-2 18-109 15,3 14-28-15,1 20-19 16,1-1-7-16,1 8-20 16,5 2 0-16,-3-11-15 15,2-5-41-15,-1-19-111 16,-2-15-118-16</inkml:trace>
  <inkml:trace contextRef="#ctx0" brushRef="#br0" timeOffset="118377.1008">6835 5712 957 0,'8'-9'463'0,"17"-5"-269"16,3 9 5-16,2 8-51 16,3 7-37-16,-6 5-31 15,-6 4 0-15,-9 6 6 16,-11 5 6-16,-15 4 2 15,-11-4-9-15,-7-12-32 0,5-6-4 16,2-15-53-16,10-6-13 16</inkml:trace>
  <inkml:trace contextRef="#ctx0" brushRef="#br0" timeOffset="118659.7728">7176 5242 1561 0,'8'5'320'0,"17"12"-89"16,12 19-60-16,7 27-87 15,-5 7-16-15,-11 15-14 16,-19-4-10-16,-19 2-12 16,-13 2-3-16,-19-9-30 15,4-9-6-15,3-21-53 16,12-14-28-16</inkml:trace>
  <inkml:trace contextRef="#ctx0" brushRef="#br0" timeOffset="118920.73">7744 5651 1596 0,'1'0'424'0,"3"-1"-4"16,-2-3-145-16,-2 2-165 15,0 1-51-15,0 0-52 16,0 0-21-16,0 0 298 16</inkml:trace>
  <inkml:trace contextRef="#ctx0" brushRef="#br0" timeOffset="119124.4784">7764 5827 1742 0,'0'0'462'15,"-1"0"-186"-15,1 0-109 16,0 0-83-16,0 0 38 16</inkml:trace>
  <inkml:trace contextRef="#ctx0" brushRef="#br0" timeOffset="123458.0404">14666 4048 1262 0,'1'-3'301'15,"-2"-2"-91"-15,2 21-54 16,-1 11-27-16,5 35-31 16,3 17-8-16,6 32-34 15,-4 11-9-15,-2 9-22 16,0-4-6-16,-4-15-7 16,-2-10-3-16,0-31 1 15,-2-13-1-15,-1-25-27 16,-1-6-36-16</inkml:trace>
  <inkml:trace contextRef="#ctx0" brushRef="#br0" timeOffset="123847.7274">14690 4109 1462 0,'-2'1'234'15,"-7"0"-71"-15,-4 11-74 16,-1 7-21-16,-14 9-31 16,3 4-10-16,-5-4-19 15,0-4-3-15,15-8-3 16,4-5-2-16,15-11 2 15,9-6 0-15,11-14 3 16,-2-7 1-16,1-10-2 16,1-3-2-16,-9 4 2 15,5 3 0-15,-9 9 1 16,-2 9 7-16,-3 13 4 16,-2 8 3-16,4 18 1 15,0 6-8-15,12 14-5 16,4-2-3-16,14 2 29 15,1-5 400-15</inkml:trace>
  <inkml:trace contextRef="#ctx0" brushRef="#br0" timeOffset="124176.6289">14809 3455 1384 0,'0'-6'237'0,"2"1"-67"15,1 6-8-15,-3-1-54 16,1 11-22-16,13 63-30 16,-8-25-10-16,4 14-22 15,1-2-9-15,-2-7-4 16,3-5 1-16,-5-19-35 16,-3-10-51-16</inkml:trace>
  <inkml:trace contextRef="#ctx0" brushRef="#br0" timeOffset="124341.1669">14652 3656 1583 0,'15'-4'307'16,"22"-3"-129"-16,17 3-13 15,22-4-59-15,8 3-28 16,-1 5-8-16,-8 5 333 0</inkml:trace>
  <inkml:trace contextRef="#ctx0" brushRef="#br0" timeOffset="128763.2213">8326 5668 1342 0,'16'1'254'0,"23"-4"-68"15,15 3-3-15,15-2-76 16,4-5-31-16,-4 1-39 16,-6-3-14-16,-20 1-20 15,-9-1-23-15,-24 3-64 16,-15 1-27-16,-15 5-29 16,-13 3 28-16,-5 5 49 0,-1 2 27 15,6 6 41-15,10 5 15 16,11 4 24-16,5 3 5 15,7 0-8-15,4-2-6 16,15-1-23-16,7-4-4 16,11-3-76-16,0-2-90 15</inkml:trace>
  <inkml:trace contextRef="#ctx0" brushRef="#br0" timeOffset="128992.1798">9057 5823 1219 0,'5'-19'325'15,"1"-16"-119"-15,-9 7-14 16,-8 1-10-16,-15 7-16 16,-8 5-23-16,-2 8-51 15,6 8-20-15,2 11-47 16,10 5-16-16,11 13-11 16,-1 0-2-16,18 5 0 15,12 0 2-15,6-13 3 16,3-9 2-16,-2-11 4 15,-9-8 3-15,-7-6 41 16,-2-1 300-16</inkml:trace>
  <inkml:trace contextRef="#ctx0" brushRef="#br0" timeOffset="129517.0116">9892 5661 1487 0,'-12'4'278'16,"-7"5"-40"-16,-13 13-103 0,-3 4-32 15,3 13-57-15,10 6-22 16,18 2-17-16,9-3 1 16,26-6 9-16,4-9 4 15,17-15 6-15,-1-7-1 16,-7-14-3-16,-7-10-1 15,-25-4 1-15,-14-2-3 16,-24-3-7-16,-12 9-6 16,-11 1-12-16,2 2-10 15,16 5 174-15</inkml:trace>
  <inkml:trace contextRef="#ctx0" brushRef="#br0" timeOffset="129922.4492">10112 5779 1512 0,'2'-3'295'15,"1"-8"-38"-15,-3 11-108 16,-5 3-39-16,-2 9-56 16,0 7-23-16,4 10-17 15,2 6-6-15,4 0-3 16,8-4-1-16,7-9 2 15,8-5 2-15,8-13 3 16,-3-8 0-16,-1-9-1 0,-5-10 0 16,-10-4-1-1,4 4-1-15,-12 0-2 0,0 4-1 16,-7 10-2-16,-6 5 0 16,0 8 4-16,-9 9 0 15,8 6 1-15,3 3-1 16,11 7-5-16,12 1-1 15,9-4 1-15,-2-7 0 16,0-14 4-16,-3-4 4 0,-5-9 15 16,-2-4 5-16,-4-5 0 15,-8-7-2-15,-1-5-24 16,-2 0-35-16,-3-9 16 16</inkml:trace>
  <inkml:trace contextRef="#ctx0" brushRef="#br0" timeOffset="130023.3429">10384 5603 1417 0,'-6'-8'290'0,"-6"-9"35"16,-6-2-19-16,9 12-138 16,6 10-50-16,4 10-70 15,8 8-22-15</inkml:trace>
  <inkml:trace contextRef="#ctx0" brushRef="#br0" timeOffset="130245.4756">10656 5673 1553 0,'-5'-4'356'16,"-2"5"-36"-16,5 11-105 16,5 21-112-16,7 15-28 15,3 21-17-15,3 11-14 16,-3 6-17-16,-8-4-9 15,0 0-10-15,-11-12 6 16,0-5-32-16,2-9-5 0</inkml:trace>
  <inkml:trace contextRef="#ctx0" brushRef="#br0" timeOffset="130403.0586">10702 5956 1609 0,'12'0'354'16,"-1"-3"-47"-16,14 8-270 15,5 2 2-15,-3-1-2 16</inkml:trace>
  <inkml:trace contextRef="#ctx0" brushRef="#br0" timeOffset="130664.4387">11293 5839 1708 0,'-6'14'442'0,"-8"9"-163"15,-12 5-118-15,-12-2-50 16,-11-12-64-16,3-1-20 16,7-13-17-16,4-9-10 15,19-12-34-15,6-7-17 16,6-4-17-16,10 3 4 0,9 11 25 15,5 4 11-15,14 14 11 16,1 8 3-16,6 21 20 16,-7 5 10-16,-8 12 20 15,-4 2 3-15,-9-2-6 16,5-4 71-16</inkml:trace>
  <inkml:trace contextRef="#ctx0" brushRef="#br0" timeOffset="131356.3791">11918 5700 1333 0,'5'3'291'0,"10"10"5"15,1 5-99-15,-3 13-71 16,-5 5-36-16,-8 5-30 16,-4 2-8-16,-6-11-19 15,3-9-8-15,5-21-1 16,2-9-5-16,8-21-4 15,5-3-1-15,9-7-10 16,5-3-4-16,7 6-2 16,-1 5-2-16,5 14-3 15,-7 9 4-15,-7 13 17 16,-7 8 9-16,-17 10 16 16,-4 5-1-16,-3 10-11 15,-3-2-10-15,-3-4-10 0,10-3-1 16,-2-15-2-16,11-6-1 15,11-12-5-15,1-14-2 16,11-12 1-16,-12-7 0 16,10 0 3-16,1 5-1 15,-12 12-1-15,8 12 2 16,-9 15 17-16,-6 6 12 16,-4 16 12-16,-2 3 1 0,-7 0-15 15,2 5-10-15,2-8-10 16,0-3 3-16,11-9 22 15,6-6 250-15</inkml:trace>
  <inkml:trace contextRef="#ctx0" brushRef="#br0" timeOffset="132272.685">12440 6131 1382 0,'-1'0'260'0,"-1"-1"-45"0,5-6-38 16,-3 6-25-16,0 0-55 16,2-2-25-16,18-4-24 15,27-31-1-15,-31 37-1 16,-1 1-1-16,-3 9-11 15,-5-1-5-15,-3 1-5 16,3 8 4-16,-7-1 1 16,5 7-1-16,-5 8 3 15,-4-2 23-15</inkml:trace>
  <inkml:trace contextRef="#ctx0" brushRef="#br0" timeOffset="134583.1671">2093 6650 999 0,'-8'-6'407'0,"-14"-6"-240"16,-7 4-21-16,-3 8-27 15,-5 4-17-15,6 9-55 16,5 0-16-16,9 3-25 16,9 5-6-16,15 0-4 15,7-1-2-15,10-4 3 0,6-4 2 16,0-4 2-16,-7-5 1 15,-7-3 4-15,-10-4 0 16,-13 3 0-16,-5 5-1 16,-15 4-4-16,-3 4-1 15,-6 8-2-15,5 1-1 16,11 8 0-16,11 1 1 16,15-4 0-16,8-1 1 15,17-10 4-15,5-4 5 0,7-14 7 16,5-3 4-16,-10-11 3 15,-4-1-1-15,-10-2-1 16,-7 0-4-16,-5 9-7 16,-9 0 0-16,1 18-1 15,0 6 1-15,-3 14 0 16,6 5-2-16,-4-4-2 16,2-3 2-16,-1-10 2 15,-1-8 3-15,-2-13-5 16,2-6-7-16,-2-18-17 15,2-9-6-15,5-3 2 16,0-2 5-16,7 9 8 16,7 7 2-16,-3 8 6 15,6 8 7-15,0 12 16 16,-2 8 4-16,-2 16 3 0,-4 7-5 16,-7 9-8-1,-4 3-3-15,1 0 2 0,-2-10-4 16,5-5-66-16</inkml:trace>
  <inkml:trace contextRef="#ctx0" brushRef="#br0" timeOffset="134775.6781">2585 6745 1527 0,'0'7'280'0,"0"9"-57"15,-3 10-67-15,6 20-67 16,-3 4-20-16,4 5-41 16,1-3 7-16,3-13-9 15,6-6-292-15</inkml:trace>
  <inkml:trace contextRef="#ctx0" brushRef="#br0" timeOffset="135106.8338">2740 6778 1202 0,'0'-1'322'0,"10"-2"-112"0,1 3-69 15,18 0-92-15,7 3-12 16,4-5-25-16,5 1-4 15,-10-2 0-15,-9-4 0 16,-11 5 0-16,-10-3 0 16,-12 5-4-16,-10 0-1 15,-14 2 6-15,2 5 10 16,-3 5 7-16,11 4 2 0,10 7-2 16,9 6-11-16,9 8-8 15,6 2-4-15,12 0 0 16,0-6 7-16,12-3-33 15,5-4-15-15,2-16-252 16</inkml:trace>
  <inkml:trace contextRef="#ctx0" brushRef="#br0" timeOffset="135343.2026">3383 6845 1530 0,'4'-4'286'0,"3"3"-62"15,-7 7-25-15,-11 17-61 16,-9 6-30-16,-12 2-50 15,0 3-20-15,-4-5-20 16,3-8-4-16,6-11-5 16,-1-11-5-16,8-14-18 15,5-1-8-15,4-9-8 16,8 2 3-16,11-2 6 0,6 1 3 16,14 15-1-16,7 7 1 15,1 15 8-15,2 12 5 16,0 12 12-16,-4-3 17 15</inkml:trace>
  <inkml:trace contextRef="#ctx0" brushRef="#br0" timeOffset="136123.261">3585 6812 1608 0,'12'12'304'16,"10"12"-155"-16,17 28-82 15,5 15 10-15,-9 9 0 16,-11 1-9-16,-21-3-22 16,-5-6-14-16,-15-14-13 15,-5-7-5-15,-7-26-17 16,-1-16-15-16,2-24-19 16,5-16-8-16,18-18 3 15,6-4 12-15,13-10 13 16,8-1 6-16,12 4 9 15,-4-1 3-15,9 13 3 16,-2 11 1-16,-14 14-2 16,5 12-3-16,-13 15-22 0,-4 0-26 15,0 5-35-15,3 1 8 16,1-3 14-16,2 0 52 16,5 10 81-16,-1 8 28 15,4 18 52-15,3 11-19 16,-1 6-46-16,1-1-22 15,-4-3-29-15,-1-3-7 16,-3-8-70-16,-5-8-42 0</inkml:trace>
  <inkml:trace contextRef="#ctx0" brushRef="#br0" timeOffset="136316.9952">4201 6824 1434 0,'-5'3'271'0,"-13"8"11"16,-2 8-51-16,-13 12-95 15,0 12-32-15,-6 11-53 16,-1 3-20-16,0 6-16 16,2-5 0-16,10-6-71 15,7-7 46-15</inkml:trace>
  <inkml:trace contextRef="#ctx0" brushRef="#br0" timeOffset="136600.8302">4334 6763 1657 0,'-6'3'376'0,"-1"5"-159"0,-1 15-109 16,4 11-19-16,6 10-33 16,5-1-4-16,14-5-11 15,6-3-5-15,9-15-10 16,-1-10-5-16,-3-16 1 16,-7-9-1-16,-10-14-6 15,-1 1-15-15,-8-1-42 16,-6-7-22-16</inkml:trace>
  <inkml:trace contextRef="#ctx0" brushRef="#br0" timeOffset="136692.5897">4452 6620 1254 0,'-4'-7'338'16,"-4"-9"-70"-16,6 13-83 16,2 5-52-16,4 3-62 15,-4-5-5-15</inkml:trace>
  <inkml:trace contextRef="#ctx0" brushRef="#br0" timeOffset="136913.997">4682 6787 1758 0,'9'7'413'15,"7"10"-241"-15,2 6-62 16,4 14-42-16,-5 0-16 0,0 2-23 15,-1-4-9-15,-3-11-8 16,1-4 1-16,-3-17 7 16,3-1 2-16,-2-12 0 15,3-8-4-15,-5-9-7 16,-2-5-1-16</inkml:trace>
  <inkml:trace contextRef="#ctx0" brushRef="#br0" timeOffset="137472.8928">5305 6750 1097 0,'-4'-2'370'0,"-8"-4"-201"16,-3 4 16-16,-7 2-3 16,-4 2-16-16,6 7-47 15,0-1-35-15,11 10-65 16,9 3-14-16,7 4-8 16,6-1 1-16,7-3 2 15,1-6 0-15,0-8 0 16,-1-4-18-16,-9-8-46 15,-6-2-23-15,-10-2-11 16,-9 0 25-16,-9 7 38 16,1 4 21-16,1 7 44 15,4 7 13-15,10 5 13 16,1 0 10-16,13 2-18 16,2 2-10-16,12-5-4 15,4 2-3-15,10-10-14 0,5-7-3 16,4-7-8-16,-1-11-18 15,-11-2-55-15</inkml:trace>
  <inkml:trace contextRef="#ctx0" brushRef="#br0" timeOffset="137753.2056">5497 6762 1089 0,'1'-5'412'16,"3"-2"-173"-16,7 5-89 15,3 1-27-15,9 2-62 16,3 2-12-16,1 0-23 15,2-1-7-15,-7-1-5 16,-2-1-2-16,-13 0-2 16,-6-2-2-16,-9 2-5 15,-6-1-2-15,-8 2-1 16,2 6-3-16,-3 2 1 16,4 6 1-16,4 6 4 15,-2 0 4-15,16 11 5 16,1 0 2-16,12 0-5 15,6-3-2-15,11-4-2 16,5-6 0-16,9-8 20 16,5 1-20-16</inkml:trace>
  <inkml:trace contextRef="#ctx0" brushRef="#br0" timeOffset="138132.9156">6040 6837 1266 0,'-3'2'334'16,"-5"13"-12"-16,-6 3-61 15,-9 11-106-15,-3-1-45 16,1-5-50-16,1-1-18 16,-3-15-18-16,11 0-3 15,0-17-9-15,2-7-4 16,13-6-9-16,2-5-6 0,11 3-3 16,3 0 0-16,4 2-1 15,1 3 0-15,-4 11 0 16,0 9-1-16,0 17 6 15,-5 6 5-15,5 14 5 16,-3-4 7-16,3-4 6 16,2 0 1-16,6-12-2 15,6-5-2-15,0-14-3 16,-1-10 0-16,-6-15-1 16,-3 1-1-16,-6-6-2 15,1-1 0-15,-6 8-4 16,-5 3-2-16,0 16-3 15,1 10 4-15,-3 14 5 16,2 13 3-16,1 6 3 16,1 2 17-16,4-4-315 15</inkml:trace>
  <inkml:trace contextRef="#ctx0" brushRef="#br0" timeOffset="138673.085">7082 6850 1407 0,'5'21'230'0,"8"28"-64"16,-4-2-6-16,-7-3-75 0,1-6-11 15,-7-18-25-15,-2-2-13 16,1-14-11-16,-5-8-2 16,5-12-9-16,1-8-5 15,4-14-12-15,4-1-3 16,8-8-1-16,4 2-2 15,12 10 1-15,2 8 0 16,3 16 17-16,2 10 10 16,-6 16 12-16,-4 9 3 0,-10 14-11 15,-8 3-3-15,-7 3 6 16,0-6-8-16,0-8-433 16</inkml:trace>
  <inkml:trace contextRef="#ctx0" brushRef="#br0" timeOffset="138982.2591">7525 6960 1680 0,'8'8'347'0,"13"9"-213"16,5 1-27-16,2-8-40 15,1-1-13-15,-3-10-29 16,-1-8-6-16,-3-9-7 15,-6-8-2-15,-9-3-9 16,-7-3-5-16,-13 1-12 0,-9 1-6 16,-4 21 1-1,12 4 0-15,1 1 5 16,-41 0 3-16,4 22-1 0,4 15 2 16,31 17 16-16,9 6 6 15,6 2 8-15,11 4-1 16,8-3-7-16,1-2-3 15,10-3 63-15,-2-8 339 16</inkml:trace>
  <inkml:trace contextRef="#ctx0" brushRef="#br0" timeOffset="139360.3391">8019 6918 1230 0,'-10'-10'336'0,"-12"-7"-56"16,-3 6-70-16,1 12-91 16,-4 5-24-16,10 9-35 15,3 1-13-15,10 4-24 16,9 5-8-16,4-6-6 15,5-1 0-15,7-10 6 16,-4-9 3-16,10-9 0 16,-3-12-2-16,7-10-6 0,9-2-3 15,5-3-5-15,6 6-2 16,2 12 2-16,-3 7 2 16,-8 18 17-16,-9 11 20 15,-15 11 25-15,-11 4 8 16,-20 3-3-16,-4 1-15 15,-14-4-23-15,-7-5-6 0,4-14 259 16</inkml:trace>
  <inkml:trace contextRef="#ctx0" brushRef="#br0" timeOffset="139836.7187">8900 6782 1194 0,'4'-1'324'15,"2"1"-133"-15,11 5-7 16,10 1-49-16,7 0-26 16,12-1-24-16,5-3-16 15,2-2-21-15,-5 0-10 16,-12-2-20-16,-8 1-8 15,-20-1-9-15,-12 2-1 0,-19 4-3 16,-7 4 0-16,-7 10 3 16,5 0-1-16,10 9-2 15,3-1-2-15,15 3-1 16,7 2 0-16,15 4 5 16,10-3-20-16,12-6-45 15,3-6-12-15,2-14-61 16,2-5-76-16</inkml:trace>
  <inkml:trace contextRef="#ctx0" brushRef="#br0" timeOffset="140074.353">9639 6918 1300 0,'3'-1'289'0,"-3"1"-52"16,-5 8 5-16,-20 8-80 16,-1 6-32-16,-5 0-62 15,-2-3-21-15,5-5-25 0,-2-9-6 16,7-6-6-16,5-5-5 15,9-10-13-15,4-1-5 16,5-10-5-16,3 1 0 16,9 3 6-16,3 6 1 15,11 17 4-15,2 5 4 16,-4 20 12-16,9 6 8 16,-6 3 3-16,2 4-3 0,3-5 239 15,-6-6-641-15</inkml:trace>
  <inkml:trace contextRef="#ctx0" brushRef="#br0" timeOffset="140613.3683">10426 6898 1491 0,'5'23'258'0,"7"18"-90"15,-5 1-40-15,-6-4-30 0,-1-11-38 16,-2-8-17-16,-2-10-12 15,2-4-3-15,-1-12-6 16,-1-11-3-16,3-12-14 16,1-9-7-16,5-8-5 15,3 4-4-15,8 4 1 16,6 11 0-16,4 14 2 16,3 10 2-16,-2 16 11 15,-7 7 6-15,-2 10 8 16,-3 3 1-16,-5 5-5 15,-1-2-4-15,-1-2 1 16,5-5 391-16</inkml:trace>
  <inkml:trace contextRef="#ctx0" brushRef="#br0" timeOffset="140913.5652">11081 6911 1583 0,'-6'11'327'16,"-8"14"-112"-16,-7 6-24 16,-11 3-61-16,-4 0-29 15,-8-11-41-15,2-9-10 16,13-8-31-16,4-12-3 0,12-12-37 16,5-5-17-16,1-15-18 15,6 0 0-15,5-3 23 16,7 4 11-16,7 14 5 15,8 11 1-15,3 15 8 16,4 9 4-16,0 18 9 16,-5 1 3-16,0 8 0 15,-7 2 1-15,-1-1 11 16,-5-3-26-16</inkml:trace>
  <inkml:trace contextRef="#ctx0" brushRef="#br0" timeOffset="141065.1592">10921 6643 1810 0,'-1'0'442'0,"-2"0"-274"16,10 14 102-16,9 5-742 15</inkml:trace>
  <inkml:trace contextRef="#ctx0" brushRef="#br0" timeOffset="141497.7211">11294 6783 1390 0,'0'0'287'16,"2"4"12"-16,0 17-113 15,9 12-50-15,-1 16-64 16,3 7-22-16,2-2-20 0,-2-10-5 16,3-16-3-16,1-14 2 15,4-17 11-15,2-7 6 16,3-16-2-16,1-2-7 15,-4-8-16-15,-2-2-3 16,-9 6-19-16,-7 0-19 16</inkml:trace>
  <inkml:trace contextRef="#ctx0" brushRef="#br0" timeOffset="141952.0893">11748 6890 1531 0,'0'0'276'0,"-1"6"-89"16,-6 3-58-16,5 12-48 15,-2 2-12-15,2 4-9 16,4 3-3-16,11-4-19 15,3 1-9-15,4-13-12 16,3-4-2-16,-1-10-1 16,1-10 0-16,1-7-1 0,-5-5-2 15,-5-7-4-15,-4 1-2 16,-8-2-2-16,-2 3-1 16,-7 8 0-16,-1 2-2 15,-1 17-7-15,4 8 0 16,5 11 1-16,0 9 1 15,13 7 3-15,2-4 1 0,9-4 1 16,4-1 3-16,5-13 5 16,2-5 3-16,-3-13 20 15,-4-9 12-15,-9-7 7 16,-5-4 1-16,-8-4-19 16,-3 0-13-16,-7-5-15 15,-4 3-18-15,-2 6 325 16</inkml:trace>
  <inkml:trace contextRef="#ctx0" brushRef="#br0" timeOffset="142206.1596">12489 6793 1982 0,'0'-1'553'16,"0"1"-365"-16,4 0-79 16,-4 0-85-16,0 0-14 15,0 0-28-15,0 0 0 16</inkml:trace>
  <inkml:trace contextRef="#ctx0" brushRef="#br0" timeOffset="142386.7619">12481 7041 1778 0,'-3'2'490'0,"-10"-1"-215"16,13-1-82-16,8 1-127 16,5 0-14-16,8-1 252 15</inkml:trace>
  <inkml:trace contextRef="#ctx0" brushRef="#br0" timeOffset="145890.7784">2431 8011 1340 0,'2'-2'244'16,"-4"1"-64"-16,-6-4-8 0,-19 5-31 15,-8 0-9 1,-14 0-46-16,-9 0-17 0,-4 1-37 16,1-1-16-16,14 3-13 15,5 0-3-15,25 3-6 16,5 2-6-16,19 0-5 16,15 5-3-16,17 3 4 15,7-1 6-15,13 7 5 16,-2 0 4-16,-8 3 3 15,-36 0 3 1,-6-12 2-16,0 1 0 0,-21 50-2 16,-17 4 0-16,-33 12-1 15,6-22-2-15,2-16 0 16,11-2 1-16,11-15-1 16,9-2 1-16,24 1 8 15,7-3 8-15,25-11 17 16,10 0 2-16,19-8-6 0,5 0-9 15,6 3-13-15,0-4-2 16,-5-1-8-16,-5 0-15 16,-2-5-29-16,-1-3 405 15</inkml:trace>
  <inkml:trace contextRef="#ctx0" brushRef="#br0" timeOffset="146175.6582">2716 8135 1637 0,'-2'-2'369'15,"-5"-1"-165"-15,7 19-87 16,0 12-28-16,5 23-37 15,4 17 0-15,1 15-8 16,1 1-3-16,-5-8-10 16,-3-10-9-16,-2-26-9 15,0-8 1-15,3-16-18 16,-3-10-23-16,5-13-67 16,-3-10-58-16</inkml:trace>
  <inkml:trace contextRef="#ctx0" brushRef="#br0" timeOffset="146345.0415">2638 8120 1496 0,'1'-3'260'16,"8"-5"-80"-16,9-2-31 16,24 4-73-16,10 2-15 0,19 1-28 15,5 6-12-15,-3 2-4 16,-6 3 6-16,-8-1-3 15</inkml:trace>
  <inkml:trace contextRef="#ctx0" brushRef="#br0" timeOffset="146571.6584">2757 8433 1591 0,'7'4'338'0,"12"-1"-87"16,18 1-44-16,17 0-73 16,8 0-26-16,-1-2-53 15,-5 1-2-15,-11-6-531 0</inkml:trace>
  <inkml:trace contextRef="#ctx0" brushRef="#br0" timeOffset="147357.6094">3188 8626 1503 0,'-2'1'265'0,"-4"6"-78"16,4 1-61-16,0 6-66 15,4 6-19-15,8 2-19 16,4 3-5-16,5-6-5 16,1-4-1-16,0-9 3 15,-2-7 2-15,-1-12 3 16,1-6-1-16,-4-8-4 16,-3 2-2-16,-8-5-3 15,-3 2 0-15,-3 7-3 16,-4 3-2-16,3 13-4 15,0 4-2-15,4 10 2 16,5 10 0-16,5 10 1 16,10 11 1-16,2 8-1 15,2 6 0-15,-7 11-2 16,-7 1 10-16,-15 3 19 0,-15-5 11 16,-16-10 14-16,-6-6-8 15,-8-18-13-15,1-7-8 16,1-21-7-16,3-10-5 15,16-21-41-15,8-13-49 16</inkml:trace>
  <inkml:trace contextRef="#ctx0" brushRef="#br0" timeOffset="147979.2195">2750 7852 1425 0,'0'4'255'0,"0"-1"-24"15,8 3-105-15,6 1-36 0,20 0-33 16,15 4-18-16,15-3-16 16,6-3-7-16,-7-5-4 15,-7-1-7-15,-13-3-39 16,-6-1-31-16,-14-5-83 15,-7-2-15-15,-10-2 36 16,-5-1 29-16,-7-1 70 16,-3 1 31-16,1 0 44 15,0 2 21-15,7 8 30 16,1 5 14-16,6 12-27 16,6 4-18-16,3 8-13 15,-2 3 6-15,-5 2 4 16,-5-1-1-16,-4-2-14 15,-2-8 14-15,1-9-318 16</inkml:trace>
  <inkml:trace contextRef="#ctx0" brushRef="#br0" timeOffset="148438.6084">3847 8331 1394 0,'10'2'259'0,"6"1"1"16,20 3-128-16,3-2-14 15,11-6-35-15,10-1-21 16,2-6-23-16,0 3-14 16,-5-1-115-16,-9 0 113 15</inkml:trace>
  <inkml:trace contextRef="#ctx0" brushRef="#br0" timeOffset="148618.137">3943 8490 1474 0,'11'3'292'15,"10"9"-13"-15,15-10-79 16,11 6-26-16,12-8-68 15,-7-1-24-15,9 1-1 16,-7 0 280-16</inkml:trace>
  <inkml:trace contextRef="#ctx0" brushRef="#br0" timeOffset="149325.6219">4533 8261 1381 0,'3'5'265'16,"1"7"-4"-16,3 15-124 16,8 9-21-16,-4 14-30 15,-2-4-16-15,-5-4-21 16,0 0-11-16,-3-17-17 16,1-1-7-16,0-20 0 15,-1-8 0-15,7-12-16 0,1-15-7 16,6-9-8-16,3-6-2 15,1-4 12-15,2 5 3 16,4 12 0-16,0 9 4 16,2 17 12-16,-1 12 8 15,-6 21 13-15,-5 7-1 16,-5 13-6-16,-6-3-4 16,-9-5-9-16,-1-3-2 0,-1-14-4 15,5-1 0-15,2-14-1 16,5-11 0-16,6-11-5 15,3-8 0-15,7-13 0 16,0-3 0-16,1-5-1 16,-2 1 0-16,2 18-3 15,0 8 1-15,-7 18 1 16,-10 8 3-16,2 21 3 16,-7 6 2-16,0 11-1 15,7 3 22-15,-5-4 288 16</inkml:trace>
  <inkml:trace contextRef="#ctx0" brushRef="#br0" timeOffset="149724.1085">5148 8743 817 0,'5'-4'481'15,"1"-8"-251"-15,1-3-65 0,4 0-31 16,-1-4-6-16,-3-4-45 15,5 3-11-15,-4-2-1 16,-1 9 5-16,2 9 10 16,-6 3-3-16,-4 4-6 15,-2 5 0-15,-5 7-6 16,1 6-5-16,4 11-18 16,-1 4-14-16,9 4-18 15,5 2-5-15,-2-5-6 16,4-9 1-16,-5-8-13 15,-1-7 15-15</inkml:trace>
  <inkml:trace contextRef="#ctx0" brushRef="#br0" timeOffset="151025.9834">5806 8467 1008 0,'8'-5'405'0,"8"-10"-242"16,2 2-20-16,-8-5-35 15,-2-5-7-15,-8-4-27 16,-6 0-2-16,-6 0 6 16,-9 4 1-16,-9 10-16 15,-9 5-10-15,-4 8-25 16,-1 8-8-16,9 10-15 16,6 5-5-16,10 16-4 15,7 1-2-15,9 4 1 16,8-2 2-16,12-5 2 15,7-5 1-15,1-8 1 16,12-7 3-16,1-17 1 16,1-1 0-16,5-18 2 0,-10 0 0 15,-12-10-3-15,0-2 0 16,-12-5-2-16,-3-2 2 16,-3 6 0-16,-3 4-3 15,-3 17 18-15,-3 7 4 16,-4 13 8-16,-5 6 3 15,6 10-15-15,3 1-4 16,12 8-4-16,7 2-3 16,2-4 1-16,0-2-2 0,4-4 9 15,-9-10 42-15</inkml:trace>
  <inkml:trace contextRef="#ctx0" brushRef="#br0" timeOffset="151699.902">6084 8712 752 0,'0'1'456'0,"0"-1"-198"16,5-1-148-16,-5 0-18 15,0 0 1-15,0 0-6 16,7-4 2-16,4 2-18 15,34-36-14-15,-33 26-9 0,0 2 9 16,-4 3 6-16,-2 4 6 16,-9 6 2-16,-1 3 0 15,-3 13 3-15,0 5 0 16,10 13-6-16,-3 8 4 16,7 2-22-16,-2-2-10 15,5-10 2-15,0-10 43 16</inkml:trace>
  <inkml:trace contextRef="#ctx0" brushRef="#br0" timeOffset="154516.0734">14603 6040 1330 0,'3'0'244'0,"5"15"-70"16,4 17 3-16,0 35-28 15,-1 17-5-15,-2 23-50 16,-4 9-23-16,-8-8-35 15,4 2-13-15,-9-23-13 0,1-8-4 16,4-26-2-16,-3-19-21 16,4-26-67-16,-3-11-72 15</inkml:trace>
  <inkml:trace contextRef="#ctx0" brushRef="#br0" timeOffset="154860.1487">14630 6133 1461 0,'-6'3'229'0,"-10"3"-74"15,-1 5-26-15,-5 3-52 16,1 3-20-16,2-2-31 15,1-2-8-15,6-12-9 16,1-7-1-16,11-11 0 16,7-7-4-16,11-5-5 15,7 2 1-15,-2 1-1 16,-1 3 2-16,0 6 4 16,-4 5 2-16,4 12 9 15,2 7 8-15,-4 16 20 16,1 8 5-16,-5 9-3 15,1 2-9-15,-3-6-10 0,3-4-16 16</inkml:trace>
  <inkml:trace contextRef="#ctx0" brushRef="#br0" timeOffset="155474.4261">14999 5730 1013 0,'-1'-8'420'0,"-5"-12"-233"0,-4-2-6 15,-5 0-20-15,-5-2-25 16,-4 8-35-16,0 4-26 16,-4 9-38-16,1 8-15 15,1 14-20-15,4 5-4 16,7 10-1-16,6 2-2 16,14 3 4-16,3-2 0 15,12-2 1-15,5-6 1 0,4-14 0 16,2-7 3-16,3-16 1 15,1-7 0-15,-2-9-5 16,-4-5-1-16,-10 0-2 16,-6 2-1-16,-8 6 4 15,-5 5 3-15,-6 10 7 16,2 7 9-16,-6 12 11 16,5 6 1-16,3 8-7 15,1 3-9-15,11-1-12 16,0-2-3-16,4-2-39 15,0-6-38-15</inkml:trace>
  <inkml:trace contextRef="#ctx0" brushRef="#br0" timeOffset="155733.6935">15202 5987 1375 0,'-1'-8'259'0,"4"0"-20"16,1-4-93-16,2-2-33 16,2-1-37-16,-4-1-20 15,4 2-18-15,-2 2-4 16,1 7 4-16,-5 5 6 0,1 10 1 16,-3 11 0-16,1 10-8 15,3 6-8-15,-1 0-14 16,-1-3-5-16,3-6-17 15,-2-9-25-15,2-13 242 16</inkml:trace>
  <inkml:trace contextRef="#ctx0" brushRef="#br0" timeOffset="156194.0356">14846 5506 1407 0,'0'-1'254'0,"0"-1"-31"16,10 2-86-16,11 0-30 15,23 3-36-15,10-1-17 16,14-2-26-16,-7-1-10 0,-8-3-8 16,-10 0-3-16,-20-2-12 15,1 6-13-15,-18-9-6 16,-5-1-2-16,-6-2 12 15,-4 0 11-15,0 7 3 16,-3-1 6-16,8 7 16 16,4 6 4-16,0 1 16 15,7 5 2-15,4 3 0 16,-2-3 0-16,4 0-8 16,-4 2-6-16,-5-4 86 15,-2-1-10-15</inkml:trace>
  <inkml:trace contextRef="#ctx0" brushRef="#br0" timeOffset="157575.73">22172 7301 1284 0,'-5'0'275'0,"-5"0"-72"0,10 4-101 16,11 1-20-16,20 5-9 16,16 1-5-16,25-3 3 15,14-2 4-15,29 0-13 16,11-1-13-16,7 1-29 15,1-2-7-15,-15-5-15 16,-16-6-8-16,-21-4-6 16,-17 4-8-16,-27 2-10 15,-13-1-4-15,-22 2-3 16,-16-4 5-16,-15-1 17 16,-8-2 11-16,-7-3 8 15,5 1 0-15,6-2 0 16,10 2 0-16,13 2-2 0,8 3 0 15,9 3 3-15,8 4 4 16,8 4 6-16,3 4 1 16,4 6-1-16,-3 2-2 15,-9 7 13-15,-8 0 7 16,-14 3 14-16,-10-1-1 16,-5-4-5-16,-3-3-13 15,3-3-53-15,0-1 119 16</inkml:trace>
  <inkml:trace contextRef="#ctx0" brushRef="#br0" timeOffset="158163.6745">23238 8012 1353 0,'10'-3'229'0,"8"-4"-78"15,-1-4-70-15,-2-1-2 16,-2-2-19-16,-8-3-5 16,-4 1 1-16,-9-5 4 15,-10-2 1-15,-2 2-6 16,-12 5-16-16,-4 1-7 0,-2 10-8 15,1 7-6-15,9 13-15 16,6 6-8-16,6 8-6 16,7 4 0-1,13 5 3-15,4-5 2 0,16-3 4 16,4-9 2-16,7-12 3 16,6-7 0-16,-2-10 3 15,-1-4 1-15,-14-13 1 16,-9-6 2-16,-8 4-1 15,-1 8 17-15,-4 16 17 16,-1 8 7-16,-3 18 4 16,-6 2-16-16,3 5-19 15,5 4-11-15,7-5-16 16,3-6-18-16,10-11-226 16</inkml:trace>
  <inkml:trace contextRef="#ctx0" brushRef="#br0" timeOffset="158690.3051">23480 8165 1450 0,'1'0'179'0,"7"-3"-91"16,2 0-34-16,8-3-9 15,3 0 18-15,0 5-2 0,2 0 0 16,-4 7 3-16,-9 2 6 15,-10 9-5-15,-8 7-4 16,-13 1-3-16,1 1-13 16,0-2-19-16,8 1-9 15,12-8-16-15,11-3-1 16,14-12-1-16,10-6 1 16,18-5 10-16,-4-5-6 0,0 1 158 15</inkml:trace>
  <inkml:trace contextRef="#ctx0" brushRef="#br0" timeOffset="159273.7633">23193 7699 1141 0,'0'0'358'0,"-5"-4"-136"0,17 6-113 15,5-1-9-15,21 1-12 16,7 1-17-16,16-3-21 15,7 3-10-15,-4-3-28 16,1 0-4-16,-13-4-8 16,-8 1-10-16,-14-3-19 15,-10-1-7-15,-16-3 2 16,-6-4 8-16,-10-1 15 16,-4-2 6-16,2 7 8 15,4 7 7-15,4 3 14 16,5 9 2-16,5 7 15 15,5 4 0-15,-4 9 8 16,-2-3 6-16,-7-3-6 16,-5-4-4-16,-1-8-17 15,1 0-2-15,-1-8 303 16</inkml:trace>
  <inkml:trace contextRef="#ctx0" brushRef="#br0" timeOffset="163042.3195">5633 8033 1510 0,'-2'0'253'15,"3"2"-88"-15,7 2-28 16,4 2-29-16,18-1-7 15,19 6-23-15,4-8-12 16,19 1-28-16,-5 2-11 16,-14-8-15-16,-3 4-3 15,-12-4-13-15,-10-2-20 0,-12-4-35 16,-8-3-19-16,-9-1-20 16,-7-8 16-16,-6 3 30 15,0 4 19-15,2 3 42 16,3 9 16-16,5 5 26 15,4 1 9-15,8 7-10 16,5 5 2-16,3 1 16 16,-2 5 9-16,-10 1 20 15,-7 1-1-15,-11 0-36 16,-2-2 3-16,3 2-208 16</inkml:trace>
  <inkml:trace contextRef="#ctx0" brushRef="#br0" timeOffset="166290.8354">6831 8402 1230 0,'-16'5'317'0,"-12"3"-92"16,19 2-71-16,15 2-16 15,27 0 10-15,10-2-7 16,28-8-19-16,15-2-17 0,16-6-54 16,7 2-20-16,-14-2-8 15,-13 0-19-15,-22 1-98 16,-14-2-58-16</inkml:trace>
  <inkml:trace contextRef="#ctx0" brushRef="#br0" timeOffset="166522.7738">6883 8559 1220 0,'0'0'299'0,"6"0"-119"16,12 0 4-16,28 2-27 15,11-2-10-15,22 0-41 16,8 5-21-16,-2-3-30 0,-5 3-11 16,-15-4-46-16,-14-6-32 15,-15-4-110-15</inkml:trace>
  <inkml:trace contextRef="#ctx0" brushRef="#br0" timeOffset="166711.2695">7458 8364 1320 0,'21'6'295'15,"14"3"-8"-15,5 7-86 16,1 1 1-16,-9 7-46 16,-13 3-21-16,-18-1-51 15,-12 6-32-15,-21-9-30 16,-4-1-23-16</inkml:trace>
  <inkml:trace contextRef="#ctx0" brushRef="#br0" timeOffset="167611.6535">6929 8306 1564 0,'-21'6'321'0,"-20"15"-85"15,-6 14-32-15,-1 14-92 0,11 9-33 16,19 2-50-16,17-5-14 15,28-8 57-15,20-8-78 16</inkml:trace>
  <inkml:trace contextRef="#ctx0" brushRef="#br0" timeOffset="169125.5698">8036 8145 1124 0,'-6'-1'388'16,"1"-3"-138"-16,8 2-23 16,-3 1-73-16,31-1-20 15,103-8-48-15,-28 8-21 16,15 2-33-16,-4 0-9 15,-18 5-12-15,-13-2-15 16,-21 1-51-16,-16-3-43 0,-20-1-165 16</inkml:trace>
  <inkml:trace contextRef="#ctx0" brushRef="#br0" timeOffset="169334.0055">8517 8191 1262 0,'-3'2'296'0,"1"5"-86"16,2 1-1-16,1 11-38 15,3 5-3-15,-4 22-36 16,0 11-16-16,-7 13-40 16,-1 6-22-16,0-10-18 15,-2-10-23-15,10-11-47 16,3-10-12-16</inkml:trace>
  <inkml:trace contextRef="#ctx0" brushRef="#br0" timeOffset="169690.5829">8664 8838 1355 0,'11'-6'255'16,"7"-1"-61"-16,5-3-49 15,2-5-24-15,0 1-30 16,-4-3-10-16,-6 1 0 15,-3 2-5-15,-5 2-7 16,-2 3 1-16,-5 8-15 16,-3 1-7-16,-1 13-9 15,1 6-6-15,8 17-5 16,-2 5-7-16,5 12-10 16,-3-2 2-16,2-7-2 15,0-8 7-15</inkml:trace>
  <inkml:trace contextRef="#ctx0" brushRef="#br0" timeOffset="170259.2629">8183 7854 1194 0,'-9'0'329'0,"-7"-3"-115"15,8 1-47-15,16 3-59 16,14 1-9-16,23 7-8 15,7 1 2-15,18-1-16 16,3-1-16-16,-5-7-24 0,7 0-9 16,-14-3-20-16,-6-6-25 15,-12-5-55-15,-11-1-25 16,-16-6-33-16,-10-1 23 16,-6-2 52-16,-9 0 22 15,-2 8 58-15,6 7 17 16,0 10 31-16,2 6 19 0,4 13-7 15,1 4-1-15,8 9-16 16,7 0-12-16,-4-5 11 16,0-7 319-16</inkml:trace>
  <inkml:trace contextRef="#ctx0" brushRef="#br0" timeOffset="171105.3785">9343 8351 1419 0,'1'-11'243'0,"2"-9"-26"16,-3 6-1-16,2 18-50 16,1 9-31-16,4 26-74 15,-2 11-26-15,1 12-16 16,-4 0-7-16,-1-8-11 15,1-9-23-15,1-13-78 16</inkml:trace>
  <inkml:trace contextRef="#ctx0" brushRef="#br0" timeOffset="171250.9891">9229 8523 1620 0,'6'-3'369'16,"16"4"-121"-16,3-3-78 15,28 4-104-15,11 4-25 16,9-5-15-16,14 3 116 16</inkml:trace>
  <inkml:trace contextRef="#ctx0" brushRef="#br0" timeOffset="171776.6996">9838 8276 1455 0,'10'10'280'15,"11"4"7"-15,3 24-149 16,-4 3-15-16,-5 7-39 15,-5 8-5-15,-11-16-18 16,-3 1-11-16,1-15-19 16,-2-10-5-16,3-14-7 0,2-7-7 15,1-21-15 1,6-4-10-16,4-12-8 0,2-2 2 16,8 5 5-16,1 1 2 15,3 13 4-15,3 7 8 16,-5 18 13-16,-2 8 6 15,-7 17 7-15,-5 9-2 16,-6 4-9-16,-3-1-1 16,0-3-5-16,0-5-2 15,2-6 1-15,1-7-1 0,9-14-7 16,4-7-2-16,2-19-3 16,4-5-1-16,-5-10 4 15,3-5 1-15,-2 2 0 16,-2 8-1-16,4 13-1 15,-10 11 3-15,-5 21 10 16,1 11 5-16,-12 12 6 16,7 11 0-16,3-2 0 15,3 0 5-15,6-3-184 16</inkml:trace>
  <inkml:trace contextRef="#ctx0" brushRef="#br0" timeOffset="172016.3621">10426 8748 1441 0,'-1'0'319'0,"3"-3"121"0,2-4-195 16,8-6-119-16,2-1-37 16,0-4-47-16,1-3-16 15,-1 4-4-15,-5 3 7 16,-1 8 9-16,-5 9 6 15,-2 16 5-15,2 5-12 16,-3 14-17-16,1 1-7 16,2 4-22-16,4-1-3 15,5-13 134-15</inkml:trace>
  <inkml:trace contextRef="#ctx0" brushRef="#br0" timeOffset="172567.2452">10996 8535 1099 0,'10'-7'380'0,"7"-2"-207"16,-6-5-23-16,-2-2 3 15,-16-5-24-15,1-2-7 16,-11-4-35-16,-7 1-17 16,-1 6-22-16,-15 5-8 15,2 15-16-15,-5 6-5 16,11 19-20-16,5 6-3 15,10 2 4-15,17 7 0 16,8-8 5-16,6-5-1 16,9-9 1-16,0-10 0 0,10-8 1 15,2-9 0-15,-3-5 1 16,-3-4-3-16,-8-3 1 16,-6 3 0-16,-1 0-3 15,0 13-2-15,-4 6 0 16,8 15 2-16,-2 12 3 15,5 3 1-15,5 12 0 16,-3 4-2-16,-12 3-1 16,-12 5 0-16,-23-5 4 15,-7-2 2-15,-11-12 6 16,1-9 1-16,-1-21 0 16,0-9-16-16,7-21-65 15,2-12-39-15</inkml:trace>
  <inkml:trace contextRef="#ctx0" brushRef="#br0" timeOffset="172956.3995">10728 8083 1512 0,'-3'1'277'0,"-1"-1"-58"16,5 2-37-16,-1-2-57 15,20 4-21-15,53 3-42 16,-14-5-11-16,9-1-28 16,5 4-8-16,-5 3-5 15,-6-3-3-15,-16 2-5 16,-13-5-2-16,-16-2-23 15,-11-7-14-15,-9-3-22 16,0-2-6-16,-5-8 10 16,2 3 16-16,1 2 21 15,3 4 11-15,3 9 15 16,6 8 9-16,-3 7 22 16,1 3 10-16,-5 6 3 15,1-4-7-15,3 1 10 16,-3-2 97-16</inkml:trace>
  <inkml:trace contextRef="#ctx0" brushRef="#br0" timeOffset="173368.3181">11722 8404 2276 0,'23'-2'31'0,"2"2"-10"16,33-5 21-16,-2 2-8 15,3 2-56-15,-11 0-43 16,-19 3-211-16</inkml:trace>
  <inkml:trace contextRef="#ctx0" brushRef="#br0" timeOffset="173512.4491">11688 8590 1534 0,'6'3'289'0,"9"0"-63"15,13 0-67-15,16-3-88 16,10-8-22-16,14 1-23 16,4-2 2-16</inkml:trace>
  <inkml:trace contextRef="#ctx0" brushRef="#br0" timeOffset="174034.8175">12245 8252 1252 0,'8'4'344'0,"8"10"2"16,3 7-98-16,7 19-83 0,-6 3-39 15,-5 9-32-15,-10-1-10 16,-7-12-25-16,-4-6-14 15,-1-12-19-15,2-8-4 16,-1-13-5-16,5-5-9 16,1-14-20-16,0-10-12 15,7-10-20-15,2-5-4 16,8-4 2-16,6 4 5 16,4 12 16-16,0 9 8 0,2 18 14 15,-6 8 5-15,-2 20 14 16,-7 7 7-16,-12 6 7 15,1 6-4-15,-9-8-8 16,-1-4-3-16,1-6-5 16,-1-12-1-16,8-5-3 15,5-7-4-15,6-17-4 16,4-4-3-16,5-14 0 16,0-6-1-16,6 8 2 15,2 2 0-15,-8 12 0 16,-2 12 1-16,-11 14 8 15,-7 10 7-15,2 18 13 16,-6-1 5-16,3 7-4 16,0-3-6-16,1-7-5 15,5-1-11-15,2-8-32 16,7-5-11-16</inkml:trace>
  <inkml:trace contextRef="#ctx0" brushRef="#br0" timeOffset="174273.175">12778 8682 1465 0,'1'0'313'0,"2"-2"41"15,6-3-148-15,1-5-57 16,7-2-69-16,-4-4-16 0,2-3-33 16,-4-1-8-16,-3 3 6 15,3 9 8-15,-8 8 7 16,-1 5 1-16,-2 12-13 15,0 5-10-15,0 8-10 16,-1 6-2-16,1 2-1 16,0-2-13-16,0-5 282 15,2-5-735-15</inkml:trace>
  <inkml:trace contextRef="#ctx0" brushRef="#br0" timeOffset="175161.4368">13288 8591 756 0,'18'1'491'0,"14"2"-243"16,0-8-126-16,-2-2 1 0,-8-12-15 15,-6-6 6 1,-8 2-16-16,-4-2 8 0,-10-6-1 16,-7-3-11-16,-13-6-20 15,-5 2-15-15,-5 9-20 16,-1 7-3-16,8 19-10 15,0 4-7-15,7 16-15 16,3 4-6-16,8 11-2 16,8 5-1-16,8 1 2 15,5-1 1-15,4-9 0 16,5-6 1-16,10-13 1 16,6-6 0-16,3-6 2 15,-2-9-2-15,-12-5-7 16,-13 8-2-1,-5 4 0-15,0 2 3 0,5-9 6 16,-5 11 6-16,-6 15 10 16,-3 10-1-16,2 4 0 0,3-3-5 15,13-1-2-15,3-3-25 16,7-6 259-16</inkml:trace>
  <inkml:trace contextRef="#ctx0" brushRef="#br0" timeOffset="175461.3063">13642 8720 1556 0,'0'-1'296'0,"4"-5"-107"16,3-2-36-16,0-2-61 15,5 0-15-15,4-3-23 16,-11-1-7-16,-2 1-11 16,-3 2-1-16,-2 9 1 15,1 3 9-15,1 14 8 16,-5 1-3-16,1 10-13 16,4 7-8-16,1 6-15 15,7 1-4-15,0-9-20 16,1-5-23-16,0-19 339 15</inkml:trace>
  <inkml:trace contextRef="#ctx0" brushRef="#br0" timeOffset="176061.2394">13220 8068 1396 0,'-5'0'268'0,"-12"-4"-15"16,9 5-13-16,12 2-82 15,2-3-33-15,27 7-48 0,12-6-22 16,29 2-27-16,13 2-10 16,3 0-8-16,-7 1-4 15,-22-6-45-15,-9 0-35 16,-21-3-76-16,-5-4-16 16,-18-7 35-16,-8 3 41 15,-12-10 69-15,-4 3 15 16,6 7 9-16,2 0 3 0,4 9 2 15,4 1 7-15,8 13 9 16,4 2 11-16,11 10 20 16,0 6 13-16,-5-1 34 15,-3-2 8-15,-13-6 1 16,-4-2-1-16,-10-13-35 16,-2 0-7-16,-1-6 270 15</inkml:trace>
  <inkml:trace contextRef="#ctx0" brushRef="#br0" timeOffset="177626.8428">14246 8426 1523 0,'0'0'283'0,"14"1"-57"16,15 1-50-16,29-2-63 15,13 0-30-15,17 1-47 16,-2 2-12-16,-6 3-8 15,-9 1-10-15,-22-4-50 16,-9 3-33-16,-22-4-111 16,-8-2-93-16</inkml:trace>
  <inkml:trace contextRef="#ctx0" brushRef="#br0" timeOffset="177854.3902">14320 8540 1057 0,'0'-1'395'0,"8"1"-225"16,11 4-3-16,16-4-33 16,10 1-15-16,15 2-32 15,-1 4-11-15,0-1-29 16,-6 3-6-16,-10-8-42 15,-5-6-48-15</inkml:trace>
  <inkml:trace contextRef="#ctx0" brushRef="#br0" timeOffset="178017.737">14816 8316 1168 0,'8'7'345'0,"9"12"-135"16,6 9-29-16,3 9-35 15,-4 3-5-15,-10-3-7 16,-9 1-20-16,-16-6-45 16,-8-8-15-16,-7-5-8 15,-4-13-6-15</inkml:trace>
  <inkml:trace contextRef="#ctx0" brushRef="#br0" timeOffset="178769.9504">1852 9867 1566 0,'8'2'288'0,"25"3"-112"16,10-1-52-16,20-1-28 15,12-2-28-15,12 1-37 16,7 2-8-16,1-2-6 16,-5 3-2-16,-19-4-75 15,-13-3-31-15</inkml:trace>
  <inkml:trace contextRef="#ctx0" brushRef="#br0" timeOffset="179031.7634">1968 10052 1432 0,'1'-2'217'16,"13"-7"-67"-16,15 9-19 0,16-2-17 15,10-5-14-15,12 8-29 16,0-1-16-16,3 7-30 16,-2 5-10-16,-9-8-15 15,-7 0-24-15,-12-6-79 16</inkml:trace>
  <inkml:trace contextRef="#ctx0" brushRef="#br0" timeOffset="179235.3532">2496 9809 1445 0,'11'2'222'0,"8"6"-65"16,7 8-21-16,2 7-20 16,2 6 2-16,-7 4-12 15,-13 1-16-15,-16 4-29 16,-13-4-15-16,-12 1-15 0,-6-4-5 15,-7-4 2-15,1-1 5 16</inkml:trace>
  <inkml:trace contextRef="#ctx0" brushRef="#br0" timeOffset="180977.3141">3404 9772 1480 0,'-2'0'258'0,"6"0"-56"0,24 0-62 15,15 3-10-15,33-2-37 16,6-3-18-16,21 1-38 16,2-1-7-16,-21 2-7 15,-3 3-2-15,-32-3-28 16,-10-2-19-16,-13-5-109 15,-12-4-8-15</inkml:trace>
  <inkml:trace contextRef="#ctx0" brushRef="#br0" timeOffset="181173.2573">3799 9795 1158 0,'0'10'353'0,"0"18"-129"15,2 6-2-15,2 15-52 16,0 2-20-16,0 4-50 16,-3-3-23-16,-1-5-32 15,-5-5-3-15,1-10-23 0,0-5-1 16,1-8-41-16,2-3-7 16</inkml:trace>
  <inkml:trace contextRef="#ctx0" brushRef="#br0" timeOffset="181546.8859">3958 10359 1452 0,'1'-2'208'0,"6"-3"-87"16,8-3-37-16,-2-7-27 15,4-3-10-15,4-1-15 16,-14-6-9-16,10 7-11 16,-6 1 1-16,-8 5 18 15,5 6 10-15,-11 8 21 16,-1 4 4-16,2 18-1 15,-5 4 3-15,7 16 6 16,0 6 0-16,3 2-14 0,8-2-13 16,-1-13-20-16,2-7-7 15,-3-15-1-15,-3-6-17 16,-2-9-10-16,0-4-228 16</inkml:trace>
  <inkml:trace contextRef="#ctx0" brushRef="#br0" timeOffset="183025.3034">4593 10142 1244 0,'3'0'292'0,"5"0"-102"16,10 2-9-16,10 2-23 15,10-1-2-15,16 0-42 16,11 3-18-16,3-1-39 16,-5-3-17-16,-16-2-2 15,-16-7 18-15</inkml:trace>
  <inkml:trace contextRef="#ctx0" brushRef="#br0" timeOffset="183787.7226">5329 9926 1240 0,'7'0'313'0,"16"12"-70"15,5 8-47-15,-2 16-72 16,3 5 4-16,-16-3-34 15,-9 1-15-15,-5-3-26 16,-9-6-16-16,4-10-17 16,4-4 2-16,-3-18-12 15,7-6-11-15,-1-18-29 0,3-8-12 16,13-6-7-16,-3-5 8 16,14 7 17-16,-3 0 9 15,2 12 18-15,1 14 8 16,-7 14 15-16,-1 15 8 15,-11 21 0-15,-6 0-5 16,-6 7-11-16,-2-2-3 16,-2-13-7-16,6 1 1 0,7-15-2 15,6-9-7-15,7-14-11 16,1-9-4-16,1-12-2 16,0 1 4-16,5-4 12 15,-1 4-1-15,-1 3 0 16,2 2 0-16,-8 13 4 15,1 6 6-15,-6 16 10 16,-4 8 3-16,-4 9 3 16,-1 6-2-16,-7-1-4 15,7 1 14-15,-3-7-31 16,-1-3-4-16</inkml:trace>
  <inkml:trace contextRef="#ctx0" brushRef="#br0" timeOffset="184048.0255">5951 10333 1540 0,'2'-1'300'0,"6"-5"-82"0,2-1-64 16,4-4-87-16,5-2-21 15,-1-5-18-15,-2 0-9 16,2 6 8-16,-5 0 11 15,-3 12 22-15,-3 5 12 16,-4 16 13-16,-2 5-8 16,0 14-23-16,4 8-11 15,-5-6-23-15,3 8-6 16,-1-20-14-16,1-11-12 0,9-4 304 16</inkml:trace>
  <inkml:trace contextRef="#ctx0" brushRef="#br0" timeOffset="184660.5181">6505 10167 1243 0,'8'-2'306'0,"5"-3"-115"16,0-4-59-16,-3 0-25 15,-5-4-58-15,-5-6-18 16,-4 1-13-16,-5 1 1 0,-10-2 15 16,-6 4 11-16,-8-1 1 15,-6 5-5-15,2 13-19 16,5 7-9-16,3 14-12 16,12 5-1-16,7 1 2 15,7 2 0-15,13-4 5 16,5-6 1-16,12-8 3 15,5-6 0-15,3-8 2 16,-2-8-2-16,0-6-2 16,-6-3-1-16,-6 0-3 15,-5 2 0-15,-9 5-1 16,0 3-2-16,-6 8-1 16,-1 8 11-16,1 7 17 15,1 7 5-15,5 12 2 16,3 4-10-16,0 10-18 15,0 4-3-15,-5 10-3 16,-8-2 4-16,-14-4 11 0,-8-10 2 16,-7-13 7-16,-4-9-3 15,6-17 6-15,5-6-8 16,3-20 324-16</inkml:trace>
  <inkml:trace contextRef="#ctx0" brushRef="#br0" timeOffset="185091.6221">7084 9992 1397 0,'4'-2'298'0,"8"2"63"16,14-2-203-16,12 7-40 16,20 1-68-16,4-3-19 15,-3 4-17-15,-5-3-22 16,-16 1-65-16,-10 0-54 15</inkml:trace>
  <inkml:trace contextRef="#ctx0" brushRef="#br0" timeOffset="185301.0547">7178 10137 1431 0,'7'1'287'16,"7"5"19"-16,16 0-112 16,9 2-35-16,12 2-51 15,-6-4-20-15,0 1-29 16,-4-5-13-16,-9-3 41 16,1-1 249-16</inkml:trace>
  <inkml:trace contextRef="#ctx0" brushRef="#br0" timeOffset="186124.1544">7969 9948 1407 0,'3'-1'246'16,"7"1"-47"-16,-1 13-20 15,-3 13-89-15,2 9-14 16,-7 7-25-16,0 3-10 16,-2-7-13-16,-4-10-3 15,8-13-11-15,0-8 1 16,7-13 0-16,3-5 0 0,3-12-2 15,3-3-3-15,0-6-4 16,3-4-1-16,5 4 3 16,4 4 11-16,2 16 8 15,0 12 3-15,-10 17 2 16,-11-1-5-16,-9 13-8 16,-6 0-3-16,-5 2-5 15,2 3-2-15,-1-7 0 16,2-6 0-16,5-13-2 15,7-8-3-15,8-14-5 16,1-6-3-16,1-10 0 16,2-1 0-16,-2-3 3 15,9 6 0-15,-6 7-2 16,-7 0 0-16,3 23 5 16,-13 1 4-16,6 18 11 15,-3 6 3-15,-7 1 5 0,1 7-2 16,-6 0-4-16,1 5-2 15,-2-5-5-15,1-2-13 16,2-8 10-16,9-7 305 16</inkml:trace>
  <inkml:trace contextRef="#ctx0" brushRef="#br0" timeOffset="186393.1622">8509 10303 1254 0,'5'0'325'0,"8"-2"-59"16,2-5-16-16,7-2-89 15,0-4-31-15,3-2-36 16,0 0-17-16,0 1-12 16,-3 4-6-16,-9 3-7 15,0 6 1-15,-6 9-2 16,-5 3-3-16,3 15-10 15,-4 1-7-15,-1 13-14 16,4 1-4-16,-4-2-4 16,0-1 0-16,1-8-11 15,-1-4 0-15</inkml:trace>
  <inkml:trace contextRef="#ctx0" brushRef="#br0" timeOffset="187216.9842">9230 10189 552 0,'5'-3'417'15,"10"-3"-15"-15,0-3-261 0,-3-4-47 16,5-1 9-16,-8-4-5 16,-3-1 12-16,-6 2-9 15,-3 0-12-15,-5-3-18 16,-6 2-15-16,-6-2-11 15,-9-2-5-15,-12 8-10 16,1 4-2-16,2 12-22 16,2 9-4-16,10 12 2 15,4 3 1-15,10 6 5 16,10 5 0-16,12 2 1 16,8 1-1-16,12-10 2 15,4-5 1-15,7-12 1 16,1-10 1-16,-5-10 3 15,0-4-1-15,-9-11-4 16,-4-2-1-16,-10-4-5 0,-3 0-1 16,-7 8 0-16,-1 2-3 15,3 12-2-15,-11 3 7 16,2 12 12-16,-3 6 6 16,-2 8 7-16,2 6-6 15,4 3-11-15,7 1-6 16,12-2 6-16,6-2 46 15</inkml:trace>
  <inkml:trace contextRef="#ctx0" brushRef="#br0" timeOffset="187614.0239">9503 10393 1388 0,'4'-8'231'0,"6"-10"-74"0,2 0-7 16,4-1-47-16,1-4-17 15,-1 8 7-15,-1 0-2 16,-5 7-6-16,-4 8-3 16,-7 10-17-16,-1 8-3 15,-4 15-8-15,1 6 0 16,-2 1-10-16,1 2-8 15,6-9-8-15,0-10 2 16,11-3 178-16</inkml:trace>
  <inkml:trace contextRef="#ctx0" brushRef="#br0" timeOffset="203546.8006">10043 10092 1504 0,'7'0'246'0,"16"0"-87"16,12 3-40-16,24-2-48 16,5 0-10-16,4 3-31 15,-6 0-7-15,-17-4-42 16,-6 1-38-16,-16-4-195 16</inkml:trace>
  <inkml:trace contextRef="#ctx0" brushRef="#br0" timeOffset="203740.3039">10133 10189 971 0,'3'2'475'15,"4"3"-256"-15,26-2-36 0,8-1-4 16,14-2-54-16,4-4-22 15,1 2-56-15,-1 0-6 16,-11 2-12-16</inkml:trace>
  <inkml:trace contextRef="#ctx0" brushRef="#br0" timeOffset="204528.2643">10951 9829 1535 0,'9'11'263'0,"7"20"-101"15,0 8-36-15,5 13-27 16,-6 0-1-16,-9-10-21 15,1-2-10-15,-14-9-26 16,1-7-15-16,2-10-12 16,4-7-1-16,9-14-3 15,1-12-2-15,3-9-5 16,0-9-2-16,4-12-3 16,6 2-3-16,5 7-1 15,1 6-2-15,2 27 12 16,-2 8 9-16,-11 27 20 15,-4 2 9-15,-9 7-1 16,0 6-6-16,-1-9-14 16,-3 3-6-16,1-12-8 15,-3-10-2-15,2-10-2 16,10-6-2-16,1-14-1 0,7-6 0 16,3-11 0-16,-1-3 0 15,0 1-2-15,3 3 1 16,-4 12-4-16,0 11 2 15,-5 17 1-15,-7 11 5 16,-8 10 11-16,0 6 4 16,0 3-1-16,1-3-1 15,4-2-15-15,6-10-21 0</inkml:trace>
  <inkml:trace contextRef="#ctx0" brushRef="#br0" timeOffset="204907.4016">11645 10311 878 0,'6'-7'466'15,"9"-2"-282"-15,1-5-55 0,-3-2 13 16,3 1 11-16,-3-1-4 16,-5 3 9-16,2 2-11 15,-6 2-22-15,0 6-8 16,-2 10-30-16,0 7-12 15,-2 14-18-15,-4 4-2 16,4 13-14-16,-1 2-6 16,0-3-15-16,3-2-8 0,1-16-13 15,0-8-19-15,8-11-233 16</inkml:trace>
  <inkml:trace contextRef="#ctx0" brushRef="#br0" timeOffset="205712.4338">12337 10189 1168 0,'7'-7'336'15,"12"-3"-171"-15,-9-6-13 16,-1-2 11-16,-1-2-18 16,-3-6 2-16,-9-4-38 15,-1 0-14-15,-9 1-28 16,-4 1-3-16,-7 5-10 16,2 3-8-16,-9 0-15 15,5 10-11-15,4 10-12 16,-3 0-3-16,4 21-8 15,-4 2 0-15,9 10-2 16,-1 4 1-16,12-1 0 16,7 4 0-16,9-6 3 0,9-4-1 15,10-10 1-15,3-7 1 16,-1-13 1-16,4-1 0 16,-6-12 0-16,-1-2-1 15,-3-4-3-15,-6-6 1 16,-7 2 1-16,-8-2 1 15,-4 7 0-15,-3 3 1 16,-3 9 0-16,1 7 1 0,0 6 0 16,1 4-1-16,5 7 1 15,3-1 0-15,11 13-1 16,3 0 1-16,6 1 2 16,3-1 3-16,1-7-1 15,-4-7 2-15,-1-8 26 16,-5-8 280-16</inkml:trace>
  <inkml:trace contextRef="#ctx0" brushRef="#br0" timeOffset="225218.2993">13255 10055 1349 0,'-8'5'271'16,"2"3"-22"-16,12 2-52 15,18 1-14-15,31-5-45 16,17 0-27-16,28 0-61 0,2-2-20 16,4 0-10-16,-12 0-16 15,-17-5-71 1,-6-1-48-16,-26 1-129 0,-7 1-41 15</inkml:trace>
  <inkml:trace contextRef="#ctx0" brushRef="#br0" timeOffset="225479.0799">13408 10212 1213 0,'-8'0'298'0,"-7"0"-136"15,6 0-17-15,12 2-13 16,11 2-10-16,20 2-17 16,11-1 1-16,19-1-32 15,12 3-19-15,6-7-29 16,1 0-2-16,-6 1-72 15,-13-3-78-15</inkml:trace>
  <inkml:trace contextRef="#ctx0" brushRef="#br0" timeOffset="225727.0517">13910 10068 1373 0,'7'1'261'0,"6"3"-30"16,14-1-78-16,8 3-39 15,12 5-49-15,1 4-17 16,-9 6-15-16,-10-1-2 0,-24 2 37 16,-6 2 16-16,-22 2 15 15,-10-1 13-15,-10 1-44 16,-5-6-15-16,10-2 47 15,8-3-518-15</inkml:trace>
  <inkml:trace contextRef="#ctx0" brushRef="#br0" timeOffset="226371.2325">14857 9964 1526 0,'11'0'298'0,"8"1"-55"16,30 6-94-16,16 1-24 16,21 3-61-16,6-5-27 15,4-2-22-15,-6 3 0 16,-18-3-26-16,-9 1-27 15,-31-7-67-15,-9 0-71 0,-21-5-111 16,-10 1-13 0</inkml:trace>
  <inkml:trace contextRef="#ctx0" brushRef="#br0" timeOffset="226553.068">15270 10032 1113 0,'-2'8'378'16,"2"10"-196"-16,1 6-4 15,4 8 8-15,-3 11-17 16,2 3-9-16,-4 12-41 16,0 1-21-16,-2-3-44 15,-5-2-18-15,1-17-14 16,2-4-13-16,4-14-9 16,0-11-192-16</inkml:trace>
  <inkml:trace contextRef="#ctx0" brushRef="#br0" timeOffset="226881.5119">15405 10593 1557 0,'6'-7'270'16,"8"1"-120"-16,1-8-30 0,6 0-29 16,3 5-14-16,0-7-26 15,-4 5-2-15,-2 2 10 16,-1 1 10-16,-10 5 10 16,-6 3 15-16,-4 7 1 15,-4 3-5-15,1 17-10 16,3 0-17-16,5 7-28 15,4 3-9-15,3-3-15 16,0 1-14-16,0-11-16 16,-1-2 260-16</inkml:trace>
  <inkml:trace contextRef="#ctx0" brushRef="#br0" timeOffset="227361.6645">16024 10250 1288 0,'2'0'310'0,"8"-1"-1"16,9 0-84-16,13-1-90 15,15-1-40-15,14 3-64 16,-3 1-14-16,-1 4-9 0,-10 0-14 15,-17-2-64-15,-6 2-63 16</inkml:trace>
  <inkml:trace contextRef="#ctx0" brushRef="#br0" timeOffset="227575.7917">16078 10392 1168 0,'-4'1'344'0,"4"3"-121"16,0-2 2-16,0-2-37 15,23 3 2-15,57 2-53 16,-19-6-22-16,11 0-39 16,-4-1-21-16,-15 1-35 15,-5 1-26-15,-21-1 37 16</inkml:trace>
  <inkml:trace contextRef="#ctx0" brushRef="#br0" timeOffset="229341.4144">16874 10184 1315 0,'7'-11'280'0,"13"-12"-41"15,3 2 9-15,12 13-60 16,3 8-28-16,-3 16-52 16,-2 10-23-16,-10 12-24 15,-9 7-7-15,-12 9-20 16,-4 0-7-16,-12-3-12 16,5-11-3-16,2-19-4 15,5-9-3-15,9-20-16 16,1-9-9-16,7-18-7 15,2-11 3-15,12-3 12 16,0 2 7-16,-1 12 2 16,4 10 1-16,-13 13 9 15,-4 9 9-15,-2 9 10 0,-6 7 4 16,0 11-7-16,-3 3-4 16,-3 1-10-16,-1-1-2 15,0-6-3-15,2-3 2 16,6-9-1-16,1-11-1 15,7-11-8-15,0-13-1 16,4-7-3-16,-1 2-3 16,0 3 2-16,3 6 0 0,-4 15-4 15,-5 6 2-15,0 15 5 16,-5 8 3-16,-8 8 9 16,2 7 4-16,-3 1-1 15,0 1 1-15,5-9-4 16,4-5-3-16,1-10 293 15</inkml:trace>
  <inkml:trace contextRef="#ctx0" brushRef="#br0" timeOffset="229651.5298">17635 10583 1615 0,'1'-1'332'0,"5"-1"-159"0,4-3-22 15,1-6-59-15,8 2-22 16,-3-11-24-16,0-3-8 16,1 0-2-16,-3-3 1 15,-4 11 18-15,-1 5 6 16,-7 18 12-16,-2 4 2 15,0 18-22-15,2 3-10 16,1 6-16-16,1 5-7 16,0-5-8-16,-1 0-3 0,3-10 29 15,0-6 218-15</inkml:trace>
  <inkml:trace contextRef="#ctx0" brushRef="#br0" timeOffset="230130.5159">18289 9730 1453 0,'-19'7'274'16,"-12"8"-15"-16,-13 28-84 15,1 19-20-15,8 30-54 16,5 10-23-16,26 8-28 15,12-2-4-15,29-8-11 16,11-8 11-16,11-18-5 16,-2-16 305-16</inkml:trace>
  <inkml:trace contextRef="#ctx0" brushRef="#br0" timeOffset="230790.8486">18641 10277 1407 0,'9'-3'237'0,"9"-4"-53"16,-2 1-1-16,-2-7-67 15,-4-4-11-15,-5-3-40 16,-5-5-12-16,-10 2-15 16,-7-3-7-16,-14 1-8 0,-1 5-3 15,-5 9-6-15,4 8-4 16,5 10-11-16,2 11-6 15,10 7-5-15,5 6 0 16,14 13 3-16,4 1 2 16,8 1 6-16,2-3 1 15,5-11 1-15,7-8 1 16,6-15-6-16,1-9-8 16,-3-16-22-16,-3-6-4 15,-7-8 5-15,-5-1 8 16,-7 2 19-16,-4 2 6 0,-10 12 28 15,-4 3 10-15,0 12 22 16,-3 8 2-16,5 6-21 16,3 8-13-16,6 6-18 15,2 3-4-15,11 2 0 16,4-5 12-16</inkml:trace>
  <inkml:trace contextRef="#ctx0" brushRef="#br0" timeOffset="231425.1418">19117 10039 1619 0,'-1'-3'371'15,"1"5"-136"-15,2 8-50 16,2 24-102-16,6 10-24 16,-1 8-8-16,3 7-8 15,-2-2-11-15,-2-4 2 16,-1-15-42-16,0-7-33 16,-1-17-65-16</inkml:trace>
  <inkml:trace contextRef="#ctx0" brushRef="#br0" timeOffset="231574.8205">19003 10244 1476 0,'4'0'263'0,"13"0"-36"16,9 2-45-16,30 0-75 16,6 0-27-16,13-1-44 15,3 2 5-15,-6-1 200 16</inkml:trace>
  <inkml:trace contextRef="#ctx0" brushRef="#br0" timeOffset="232228.2684">19860 10329 1202 0,'5'-5'326'0,"6"-4"-124"16,3 1-8-16,-9-8-63 15,3 3-17-15,-3-3-21 16,-7-3-9-16,-2 2-24 16,-7-4-13-16,-11-1-25 15,-2 5-12-15,-17 3-11 16,-1 7-3-16,-4 13-2 15,2 7 1-15,10 10 2 16,11 3 3-16,14 3 0 16,12 2-1-16,18-5 1 15,3-6 0-15,18-5 3 0,-2-8-10 16,4-9-22-16,-1-4-12 16,-14-12-14-16,-2 0 11 15,-12 1 21-15,-4 0 11 16,-16 4 33-16,-3 2 7 15,-6 6 8-15,3 4 6 16,12 14-16-16,-4 3-6 16,9 18-7-16,0 8-4 15,1 10-7-15,3 5-1 0,-5-1 7 16,-4-2 19-16,-9-13 29 16,-9-6 20-16,-13-11 10 15,-7-7-14-15,-5-11-26 16,2-7-16-16,8-17-34 15,5-5 123-15</inkml:trace>
  <inkml:trace contextRef="#ctx0" brushRef="#br0" timeOffset="232616.457">20001 9691 1470 0,'19'12'255'0,"21"24"-25"15,9 22-52-15,1 31-31 16,-7 13-17-16,-26 13-31 16,-12 6-19-16,-30-6-30 15,-12-9-7-15,-2-20-21 16,-3-19-3-16,13-26-3 15,12-10-8-15,7-17 48 16,10-9-271-16</inkml:trace>
  <inkml:trace contextRef="#ctx0" brushRef="#br0" timeOffset="233260.3164">21132 10099 1530 0,'5'-9'263'0,"3"-15"-97"16,-2-6-42-16,0-1-26 15,-3-2-5-15,-3 7-7 16,1 13-9-16,-3 12-11 0,-2 10-16 15,0 23-22-15,2 9-8 16,3 11-9-16,4 4 0 16,8 1 4-16,0-4 2 15,-5-9 0-15,-5-10 1 16,-12-13-3-16,-8-7 2 16,-6-12-6-16,-6-4 0 15,8-9-10-15,5-5-4 16,14-1-11-16,11 2-2 0,15-1 1 15,13 5 3-15,16 7 3 16,4 5 8-16,-1 6-36 16,-6 3-13-16</inkml:trace>
  <inkml:trace contextRef="#ctx0" brushRef="#br0" timeOffset="233634.1359">21302 9668 1447 0,'-22'-14'228'0,"-31"-14"-71"15,-8 10-5-15,-12 9-48 16,-1 8-20-16,3 19-41 0,3 11-16 15,7 24-23-15,8 17-8 16,18 24-4-16,16 9 5 16,27 8 27-16,12 0 5 15,27 1 17-15,13-5 2 16,32-18-16-16,18-13-2 16,23-39-7-16,0-20-6 15,-9-34-5-15,-9-23-4 0,-27-42 1 16,-19-18 1-16,-48-27 1 15,-25-20 10-15,-60-23 33 16,-21-4-2-16,-17 21-6 16,-6 27 314-16</inkml:trace>
  <inkml:trace contextRef="#ctx0" brushRef="#br0" timeOffset="251415.3369">2303 11016 1519 0,'0'-1'278'0,"-7"-4"-53"16,-8-3-34-16,-22 8-45 16,-5 1-26-16,-21 2-49 15,-3 4-21-15,-6-4-26 16,-6-3-9-16,22 0-7 15,10 2-5-15,25 3-8 16,15 3-5-16,15 10-6 0,16 4 0 16,25 9 5-16,9 6 3 15,8 6 7-15,-13-4 1 16,-17 13 3-16,-16 1 2 16,-21 6 3-16,-14-5-1 15,-13-9 0-15,-4-5 0 16,-6-21 0-16,8-4-1 0,7-9-2 15,10-3 1-15,22 2-2 16,10 2-1-16,17-1 1 16,7 0 1-16,12 3-2 15,6-3 2-15,-4 0-16 16,3-1-9-16</inkml:trace>
  <inkml:trace contextRef="#ctx0" brushRef="#br0" timeOffset="251729.8713">2333 11366 1581 0,'8'-1'305'0,"19"1"-108"15,10 0-53-15,15-1-55 0,6 0-21 16,-1-2-45-1,-4 0-9-15,-3-2-16 0,-11-2-34 16,-12-3-100-16,-9 0-46 16,-18 2-79-16,-4 4 55 15,-15 6 87-15,-3 5 7 16,4 1 126-16,-1 4 38 16,5 5 27-16,4 5 15 15,1 7 28-15,5 3 9 16,9 9-23-16,0-8-26 0,10-1-22 15,-4-5-45-15</inkml:trace>
  <inkml:trace contextRef="#ctx0" brushRef="#br0" timeOffset="252005.3592">3010 11448 1622 0,'-15'-10'347'16,"-10"-9"-152"-16,-3 9-72 16,0 2-20-16,9 16-52 15,7 10-26-15,5 9-26 16,8 4-4-16,9 0 0 16,5-2 2-16,15-3 2 0,2-6 1 15,3-9 5-15,1-5 2 16,-9-13 4-16,-2-3 18 15,-16-11 21-15,-15-10 6 16,-14-4 5-16,-4-1-26 16,-2 1 172-16</inkml:trace>
  <inkml:trace contextRef="#ctx0" brushRef="#br0" timeOffset="252568.1219">4095 11377 1052 0,'-7'-5'426'0,"-12"-2"-175"16,-3 7-23 0,-12 7-58-16,1 12-17 0,0 13-70 15,-2 0-28-15,21 8-44 16,10-1-9-16,29-2-4 15,11-3 2-15,10-16 5 16,-2-9 3-16,-3-9 4 16,-6-8 1-16,-10-2 6 15,-9-4 2-15,-23-3-2 16,-8 2-3-16,-16-6-6 16,-1 7-14-16,-11-10-54 15,10 1 28-15</inkml:trace>
  <inkml:trace contextRef="#ctx0" brushRef="#br0" timeOffset="252705.7585">4131 11417 1495 0,'20'6'268'0,"26"10"-61"16,7 8-47-16,3 9-58 0,-4 4-27 16,-9 0-37-16,-11 1-10 15,-8 1-38-15,-2-2-74 16</inkml:trace>
  <inkml:trace contextRef="#ctx0" brushRef="#br0" timeOffset="252868.1406">4515 11332 1618 0,'-12'15'390'0,"-18"27"-91"15,-8 14-73-15,-23 17-108 16,-1 11-39-16,-7 6-51 15,7 1-6-15,18-9-40 16,9-14-29-16</inkml:trace>
  <inkml:trace contextRef="#ctx0" brushRef="#br0" timeOffset="253197.7592">4661 11471 1643 0,'4'13'342'0,"2"7"-188"16,-2 12-62-16,-1 2-17 16,-3 0-28-16,0-6-14 15,0-8-15-15,1-8-8 16,4-17-5-16,5-7-3 15,3-12 0-15,6-3-2 16,6 0-1-16,2 3 0 16,0 9 4-16,-2 9 9 15,-7 12 22-15,-4 10 11 16,-6 8 3-16,-3 2-3 0,-1 2-22 16,1 2 0-16,-2-2-33 15,1-4 357-15</inkml:trace>
  <inkml:trace contextRef="#ctx0" brushRef="#br0" timeOffset="253333.0674">4789 11181 1734 0,'-1'3'400'15,"-3"2"-198"-15,4 18-81 16,3 7 47-16</inkml:trace>
  <inkml:trace contextRef="#ctx0" brushRef="#br0" timeOffset="253696.1527">5074 11419 1591 0,'2'8'313'0,"2"12"-132"16,2 10-33-16,-1 24-28 15,1 7-18-15,3 17-9 16,-5 1-3-16,-2 0-35 16,-1 0-10-16,-1-22-54 15,5-3-17-15,0-29 318 16</inkml:trace>
  <inkml:trace contextRef="#ctx0" brushRef="#br0" timeOffset="253845.7531">5173 11705 1708 0,'7'-3'338'15,"25"-7"-264"-15,6 2-42 16,9-1-7-16,3 2-15 15</inkml:trace>
  <inkml:trace contextRef="#ctx0" brushRef="#br0" timeOffset="254065.9081">5701 11620 1627 0,'-27'14'382'16,"-18"10"-119"-16,-13-7-129 15,4-2-45-15,5-14-49 16,10-3-15-16,16-19-59 15,7-4-39-15,16-7-42 16,7 0-5-16,13 8 39 16,4 2 37-16,10 19 68 15,2 3 31-15,6 22 52 16,-1 8 19-16,-3 10-9 16,1 7-18-16,-4-1 0 15,-5-1 178-15</inkml:trace>
  <inkml:trace contextRef="#ctx0" brushRef="#br0" timeOffset="254530.4245">6971 11125 1661 0,'-29'-3'388'0,"-39"4"-141"15,-6 7-57-15,-7 18-71 16,6 16-23-16,21 25-46 0,11 10-12 15,37 16-21-15,15-1-4 16,32-12-2-16,20-11-1 16,22-25 3-16,10-8-7 15,0-23-61-15,-1-8-15 16</inkml:trace>
  <inkml:trace contextRef="#ctx0" brushRef="#br0" timeOffset="254783.7448">7345 11463 1141 0,'-10'-8'402'16,"-11"-5"-120"-16,-17 5-22 15,-6 7-18-15,-5 11-85 16,5 5-33-16,10 11-70 15,14 5-16-15,19 1-19 16,9 2-7-16,20-1-3 16,6-8-3-16,11-4 0 15,1-5 12-15,2-8-4 16,-3-7 306-16</inkml:trace>
  <inkml:trace contextRef="#ctx0" brushRef="#br0" timeOffset="254994.8877">7544 11212 1491 0,'19'10'277'16,"25"17"-13"-16,7 9-92 16,-4 20-18-16,-4 4-9 15,-19 11-23-15,-18-4-24 0,-23 2-62 16,-15 2-18-16,-16-14-5 15,2 0 0 1,9-24 3-16,9-13 295 0</inkml:trace>
  <inkml:trace contextRef="#ctx0" brushRef="#br0" timeOffset="255220.5759">8133 11454 1669 0,'1'1'435'0,"-1"-1"-99"15,-1 7-105-15,0-7-145 0,-1 0-34 16,1 0-41-16,0 0 31 15</inkml:trace>
  <inkml:trace contextRef="#ctx0" brushRef="#br0" timeOffset="255383.1415">8135 11688 1699 0,'1'-3'435'0,"1"2"-125"16,2 2-133-16,-4-1-56 16,0 0 242-16</inkml:trace>
  <inkml:trace contextRef="#ctx0" brushRef="#br0" timeOffset="259302.5741">8781 11432 1350 0,'0'0'247'16,"0"0"-63"-16,13 9-52 16,6 4-28-16,19 1-25 0,11-2-7 15,15-6-23-15,3-5-15 16,-5-5-15-16,-8-3-2 16,-20 0-3-16,-12-2-1 15,-31 4-4-15,-12 0-3 16,-19 11-5-16,-5 6-1 15,4 12-2-15,4 6-1 16,16 3-1-16,10 2-1 16,23-3 0-16,16-1 1 15,22-4 3-15,13-5-1 0,10-10 2 16,-2-4 0-16,-12-8-3 16,-9-5-2-16,-18-6-1 15,-5-3 1-15,-8-2 4 16,-10-4 2-16,-9-2 3 15,-10-3 1-15,-12 1 3 16,-3 3-2-16,-1 5 6 16,4 5-3-16,5 8-6 15,11 9-3-15,6 12-9 16,8 2-2-16,16 6 37 16,4-4 35-16</inkml:trace>
  <inkml:trace contextRef="#ctx0" brushRef="#br0" timeOffset="259811.9388">10260 11469 1421 0,'-10'-1'251'0,"-14"-2"-30"16,-3 6-40-16,-5 5-76 16,0 5-32-16,10 8-50 15,7 2-14-15,18 11-10 16,12-3-1-16,16 1 1 15,10-6 1-15,3-9 3 16,-1-6 5-16,-10-13 7 0,-10-1 5 16,-14-9 14-16,-12-5 3 15,-15-1-6-15,-10 1-4 16,-8 1-16-16,3 2 3 16,7 5-30-16,9 1-32 15</inkml:trace>
  <inkml:trace contextRef="#ctx0" brushRef="#br0" timeOffset="260199.4725">10414 11530 1397 0,'3'-4'278'16,"-1"-5"-1"-16,1 2-130 16,-2 4-33-16,1 4-70 15,-2 7-20-15,0 10-22 16,0 6-1-16,5 7 0 15,5 0 0-15,8-4 1 16,5-5 2-16,7-9 2 16,2-4 3-16,3-12 5 15,-2-3 4-15,-7-10 2 16,-6-4 0-16,-7-3-3 16,-4-2-2-16,-6 3-7 15,-4 4 11-15,-8 5 13 16,1 5 1-16,-1 8 2 0,5 7-18 15,5 9-16 1,2 2-1-16,11 4 0 0,3-2 0 16,7-3 5-16,2-3 1 15,-5-7 17-15,-1-5 14 16,-7-6 10-16,-3-5 4 16,0-3-11-16,-7-3-6 15,-2-4-56-15,-1 0 31 16</inkml:trace>
  <inkml:trace contextRef="#ctx0" brushRef="#br0" timeOffset="260311.1649">10728 11262 1612 0,'-11'-4'410'15,"0"-7"-68"-15,3 8-170 16,4 3-59-16,7 9-75 16,1 6-3-16,3 9-295 15</inkml:trace>
  <inkml:trace contextRef="#ctx0" brushRef="#br0" timeOffset="260545.5394">11045 11431 1564 0,'-4'12'308'0,"-3"9"-91"15,6 19-104 1,1 10-22-16,6 13-18 0,0 8-10 16,1 22-26-16,0 6-14 15,0-6-9-15,1-10-1 16,0-32 12-16,1-11-30 16</inkml:trace>
  <inkml:trace contextRef="#ctx0" brushRef="#br0" timeOffset="260696.1349">11169 11667 1627 0,'14'-6'296'0,"17"-2"-230"16,2 2-23-16,-3 3-15 15,5 3-23-15</inkml:trace>
  <inkml:trace contextRef="#ctx0" brushRef="#br0" timeOffset="260928.197">11655 11622 1575 0,'-15'7'337'0,"-22"9"-107"16,-8 3-37-16,-7-2-106 0,2-2-36 15,15-7-32-15,6-8-15 16,10-12-42-16,10-1-25 15,10-5-19-15,7-2 6 16,12 3 35-16,4 6 25 16,7 5 33-16,4 10 18 15,4 16 32-15,-3 6 10 16,-4 9-6-16,-1 3-11 16,-5-3 338-16</inkml:trace>
  <inkml:trace contextRef="#ctx0" brushRef="#br0" timeOffset="261382.9083">12299 11364 1467 0,'-2'8'274'15,"-2"5"30"-15,7 38-211 16,-2 19-33-16,8 20-9 15,4 6 2-15,3 10-16 16,1-5 0-16,-1-18-9 16,-2-14-32-16,-1-34-32 15</inkml:trace>
  <inkml:trace contextRef="#ctx0" brushRef="#br0" timeOffset="261560.4486">12290 11646 1605 0,'10'0'319'15,"18"-3"-147"-15,7 1-60 16,13-5-56-16,5 3-18 0,6-2 10 16,-2 2 83-16</inkml:trace>
  <inkml:trace contextRef="#ctx0" brushRef="#br0" timeOffset="261842.6877">12911 11572 1496 0,'-3'10'291'16,"-8"5"-34"-16,-2 8-77 16,-9 1-34-16,-8-4-53 15,2-1-21-15,10-18-37 31,8-1-11-31,2 1-24 0,-23-4-16 0,10-18-18 16,1-6-3-16,19-3 7 16,7 1 8-16,8 7 7 15,8 8 3-15,2 9 6 16,-3 5 4-16,2 12 7 16,-3 3 4-16,-1 7 2 0,3 6-1 15,-6 5-4-15,1 0 15 16,-6 1 16-16,0-8 356 15</inkml:trace>
  <inkml:trace contextRef="#ctx0" brushRef="#br0" timeOffset="261969.3493">12814 11312 1502 0,'-3'-12'265'0,"-11"-14"-78"16,7 6-89-16,12 11-72 15</inkml:trace>
  <inkml:trace contextRef="#ctx0" brushRef="#br0" timeOffset="262292.6216">12987 11245 1392 0,'4'-18'234'0,"5"-24"-59"15,4-2-28-15,12 6-72 16,0 7-15-16,-3 9-19 16,-1 7 0-16,-12 13-3 15,-4 3 3-15,-12 5 6 16,4 8 2-16,-7 3-1 0,7 4-12 16,18 17-19-16,-1 3-7 15,15 23-7-15,-3 9-2 16,3 17 0-16,-6 4 1 15,-12-5 2-15,-12-8 2 16,-18-10 6-16,-2-3 0 16,-9-19 5-16,1-7 2 15,-2-27-1-15,-1-16-11 0,11-26-52 16,8-9 63-16</inkml:trace>
  <inkml:trace contextRef="#ctx0" brushRef="#br0" timeOffset="262591.6738">13555 11548 1443 0,'-7'12'265'0,"-7"11"-12"15,-2 1-36-15,-8-4-85 16,0-3-31-16,0-7-42 15,2-3-19-15,3-8-17 16,1-6-4-16,3-8-10 0,3-4-8 16,12 0-18-16,2-4-6 15,15 5-2-15,2 2 0 16,8 7 9-16,3 11 3 16,2 7 7-1,0 8 2-15,-4 5 5 0,-5 2 3 16,-7 3 10-16,-1-2 50 15</inkml:trace>
  <inkml:trace contextRef="#ctx0" brushRef="#br0" timeOffset="262818.1638">13820 11553 1623 0,'9'3'394'16,"8"3"-90"-16,7 10-127 16,0 3-46-16,-7 1-44 15,-6 5-15-15,-15-5-39 16,-7 0-7-16,-8-7-6 16,-4-5-15-16,0-8-77 15,2-3 93-15</inkml:trace>
  <inkml:trace contextRef="#ctx0" brushRef="#br0" timeOffset="263522.1294">14657 11401 1421 0,'12'11'229'0,"17"11"-63"16,1 12-14-16,-7 9-45 15,-5-1-8-15,-14 2-22 0,-2-7-20 16,-10-14-24-16,-3-8-6 16,4-12 1-16,-2-6-4 15,3-13-11-15,8-6-8 16,4-11-15-16,4 1-3 16,11 2 2-16,3 5 2 15,5 9 0-15,2 3 0 16,2 14 12-16,-5 7 6 15,-6 11 15-15,-6 2 4 0,-11 1-3 16,-4 3-2-16,-4-10-9 16,0-2 0-16,3-11-1 15,2-5-2-15,10-8-3 16,4-4-3-16,5-8-5 16,8-2-1-16,-1 0-2 15,4 3-1-15,0 16 2 16,-13 5 2-16,-1 15 11 15,-5 6 12-15,-13 9 12 16,6 6 1-16,-12-4-7 16,1 3-5-16,5-8-12 15,1-5-3-15</inkml:trace>
  <inkml:trace contextRef="#ctx0" brushRef="#br0" timeOffset="263805.8643">15337 11725 1300 0,'5'-3'279'16,"6"-7"-52"-16,9 1-63 16,12 1-43-16,0 1-16 15,6 8-25-15,-7 4-13 0,-11 4-30 16,-7 3-5-16,-13 7-2 15,-11-2 0-15,-11 10 3 16,-4-1-2-16,-3-4-2 16,9 2-3-16,15-9-2 15,8 0 0-15,21-7-7 16,2-6 1-16,14-4 38 16,-1-7 286-16</inkml:trace>
  <inkml:trace contextRef="#ctx0" brushRef="#br0" timeOffset="264659.5807">16594 11393 1377 0,'-6'-3'233'0,"-17"-5"-56"16,2 6-20-16,-9 2-48 15,-7 3-20-15,4 9-43 16,-1-1-18-16,17 8-24 15,11 2-4-15,18 2-3 16,8-1-1-16,19 0 0 16,0-4 3-16,-7-12 1 15,5 5 0-15,-17-11 1 16,-8 3 0-16,-8-3-2 0,-18-6 1 16,-1 6-1-16,-9-4-2 15,-4 8 2-15,4 3-2 16,1 9-2-16,7 2 0 15,13 1 1-15,8 2 1 16,10-4 3-16,8 1 0 16,2-3 3-16,3-3 2 15,-2-11 2-15,3-1 0 16,2-9 0-16,-3-6-2 16,-1-5 0-16,-2 2-1 0,-5 2-1 15,-2-1-1-15,-5 14 0 16,-3 2 5-16,-3 10 7 15,0 8 1-15,-5 5 1 16,-3 0-4-16,-8-5-3 16,2 4 1-16,0-9 3 15,2-5 5-15,5-10 4 16,0-9-1-16,6-7-4 16,3-4-7-16,6-5-6 15,3 0-2-15,6 2-3 16,5 6-2-16,-2 8 6 15,1 7 8-15,-11 10 18 16,-3 3 11-16,-6 7 3 16,-2 5-4-16,1 3-14 15,2 4-8-15,-1-1-16 16,-7-3-11-16</inkml:trace>
  <inkml:trace contextRef="#ctx0" brushRef="#br0" timeOffset="264825.1385">17143 11479 1761 0,'3'12'428'16,"-1"12"-230"-16,0 8-74 0,2 10-56 16,-3-2-18-16,4 7 85 15,0-5 219-15</inkml:trace>
  <inkml:trace contextRef="#ctx0" brushRef="#br0" timeOffset="265545.9353">17380 11514 1020 0,'-4'-4'423'16,"2"0"-234"-16,3 1-11 15,-1 3-23 1,0 0-25-16,16 1-33 0,65 3-19 0,-13-5-37 16,8-2-13-16,-31-6-17 15,-3 0-5-15,-22-3-13 16,-12 4-10-16,-19 6-9 15,-12 1-1-15,-11 14 8 16,-2-1 9-16,1 6 4 16,10 6 2-16,12 1 1 15,4 2 1-15,10-2 0 16,8 2 1-16,11-12 0 16,13 1 1-16,17-6-7 15,2-10-41-15,6-1-115 16,-5-6-76-16,-8-6-38 15,3 8-187-15,-15-5 135 16,-1 6 388-16,-10 3 494 16,-14-3-287-16,-3 4-48 15,-9 1 2-15,-6 3-84 16,2 6-35-16,-5 3-43 0,-6-4-18 16,-4-4-14-16,-5-5-5 15,0-8-5-15,8 1-1 16,2-7-4-16,8-5-2 15,10 2-7-15,6 0-4 16,19 2-4-16,0 2-2 16,4 7 10-16,3 9 5 15,-6 12 6-15,-2 8 2 0,-3 9-3 16,-6-1 1-16,-1 5 370 16</inkml:trace>
  <inkml:trace contextRef="#ctx0" brushRef="#br0" timeOffset="266021.6625">18228 11385 1557 0,'16'18'259'0,"17"14"-100"15,6 26-108-15,8 11 2 16,-4 8 36-16,-5 1 7 16,-20 2-9-16,-18-6-12 0,-23-2-35 15,-14-11-12 1,-9-24-10-16,-1-9-3 0,4-24-10 16,8-9-2-16,8-26-10 15,13-9-2-15,18-17-2 16,10-7 1-16,21-4 6 15,9 1 2-15,10 5 2 16,4 10 0-16,-10 16 0 16,-7 7 13-16,-21 7-37 15,-6 6 319-15</inkml:trace>
  <inkml:trace contextRef="#ctx0" brushRef="#br0" timeOffset="266231.8779">18618 11493 1632 0,'9'5'341'0,"12"6"-173"0,3 9-23 16,3 18-52-16,-5-5-7 15,-5 8-23-15,-6-6-11 16,-1-8-21-16,0-4-3 16,5-19 2-16,2-5 2 15,3-16-1-15,0-6-5 16,-3-5-11-16,-1 2 1 15,-3 3 1-15,-6 1 297 0</inkml:trace>
  <inkml:trace contextRef="#ctx0" brushRef="#br0" timeOffset="266756.5121">18927 11642 1465 0,'-10'9'211'0,"-16"22"-83"15,-15 4-7-15,-17 1-21 16,5 16-21-16,0-2-44 15,13 3-12-15,14-8-12 16,8-10 6-16,18-11-27 16,8-10 202-16</inkml:trace>
  <inkml:trace contextRef="#ctx0" brushRef="#br0" timeOffset="267011.6043">18794 11705 1515 0,'-2'5'273'0,"1"6"-51"16,7 8-45-16,10 12-28 15,9 8-14-15,6 7-36 16,3 4-14-16,-4-3-2 16,-6-7 15-16</inkml:trace>
  <inkml:trace contextRef="#ctx0" brushRef="#br0" timeOffset="267415.1892">19086 11559 1404 0,'-2'-1'256'16,"-6"-5"-36"-16,-6 6-20 0,3 16-66 15,2 2-41-15,9 15-47 16,6 2-11-16,4-1-9 15,7-3 2-15,7-7 6 16,6-4 2-16,3-13 0 16,-4-7 1-16,-5-14-8 15,-3-6-4-15,-10-6-36 16,0-3 23-16</inkml:trace>
  <inkml:trace contextRef="#ctx0" brushRef="#br0" timeOffset="267540.8532">19168 11358 1459 0,'-2'-18'300'16,"-3"-16"24"-16,6 20-147 15,-2 3-52-15,2 12-77 16,1 1-9-16,8 12-136 0</inkml:trace>
  <inkml:trace contextRef="#ctx0" brushRef="#br0" timeOffset="267736.7018">19380 11598 1596 0,'7'11'327'15,"5"9"-143"-15,1 2-29 16,5 0-68-16,-3-3-29 0,0-2-27 16,1-4-7-16,0-9-4 15,-3-6 1-15,6-11-2 16,0-3-1-16,-1-5 6 15,3 1-4-15,-14-4-96 16</inkml:trace>
  <inkml:trace contextRef="#ctx0" brushRef="#br0" timeOffset="268117.7348">19923 11472 1500 0,'-2'-7'284'15,"-6"-4"-41"-15,-5 7-125 0,-3 3-30 16,2 9-51-16,6 4-15 16,8 5-11-16,5 0-3 15,11 6 0-15,1-2-2 16,-1-9 3-16,6 1-11 15,-13-11-49-15,6 1-31 16,-7 3-51-16,-15-8 13 16,-8 0 37-16,-8-1 32 15,-7 4 78-15,4 5 30 0,3 3 35 16,4 1 3-16,11 2-2 16,8 5-12-16,14 1-17 15,7 3-3-15,3-2-21 16,1-4-10-16,8-2-10 15,-3-5 2-15,14-4 22 16,-2-4-511-16</inkml:trace>
  <inkml:trace contextRef="#ctx0" brushRef="#br0" timeOffset="268447.9438">20117 11483 1328 0,'0'-2'239'0,"6"-1"-74"16,3 3-38-16,13 6-39 0,6-2-4 15,8 0-34-15,3 0-7 16,-2-4-23-16,-1-1-8 16,-11 1-6-16,0 0-9 15,-9 0-23-15,-12 0-3 16,-3-2 0-16,-9-4 7 15,-10 2 22-15,3 2 16 16,-9 7 24-16,3 1 13 16,4 12-2-16,1 4-12 15,5 5-20-15,7 1-7 0,7 5-2 16,5-7-3-16,9-2 0 16,2-2 2-16,9-12-1 15,3-2 408-15</inkml:trace>
  <inkml:trace contextRef="#ctx0" brushRef="#br0" timeOffset="268842.9498">20740 11592 1714 0,'-5'9'361'0,"-14"6"-228"16,-2 3-34-16,-5 0-15 15,-5-4-9-15,-1-1-23 16,2-3-12-16,1-11-18 15,6-2-8-15,5-9-19 16,1-4-7-16,10-3-7 0,0-6 1 16,7 2 11-16,15 8 1 15,6 7 1-15,3 7-5 16,6 11 5-16,-8 4 3 16,0 8 7-16,2 2 7 15,-1 0 3-15,7 3 2 16,4-8 0-16,0-4 1 15,4-9 1-15,-10-8-2 16,-3-10-1-16,2-3-1 16,-11-6-4-16,6-2-1 0,-11-4-2 15,-8-2-1-15,1 7-4 16,-4 5 1-16,3 17-2 16,1 9 1-16,-4 9 0 15,5 9 2-15,-2 5 0 16,0 2 10-16,13 4 316 15</inkml:trace>
  <inkml:trace contextRef="#ctx0" brushRef="#br0" timeOffset="269390.9488">21822 11587 1497 0,'3'14'255'16,"4"9"-63"-16,-2 2-101 15,-5-2-35-15,-2-10-4 16,-4-2-4-16,-1-7-2 16,-1-4-5-16,2-9-10 15,0-6-8-15,3-10-10 16,3-4-2-16,7-1-3 16,7-1-1-16,5 2-6 15,9 6 5-15,4 8 11 0,0 6 6 16,3 13 7-1,-5 3-3-15,-4 10-9 0,-7-1-6 16,-8 6-4-16,-3 4 0 16,-9 3 9-16,0 2 1 15</inkml:trace>
  <inkml:trace contextRef="#ctx0" brushRef="#br0" timeOffset="269736.3447">22285 11641 1645 0,'8'2'334'0,"15"6"-191"16,-1-2-25-16,3 2-14 16,-4-3-9-16,2-5-28 15,5 2-11-15,-5-8-23 16,5-3-11-16,-17-7-7 15,-3-2-3-15,-14-6-4 16,-12 1-4-16,-6-2-5 16,-8-1 0-16,1 12-6 15,-3 2-2-15,0 17-4 16,-1 5-4-16,11 19 5 16,7 7 0-16,12 9 8 15,8 7 6-15,5 6 6 16,2 1 3-16,4 3 1 15,-5-8 2-15,2-11-23 0,2-7 358 16</inkml:trace>
  <inkml:trace contextRef="#ctx0" brushRef="#br0" timeOffset="270214.1677">22861 11577 863 0,'-10'-13'453'16,"-1"-10"-260"-16,-5 0-84 15,-10-2 2-15,-4 8-24 16,-5 2 11-16,-1 17-43 16,7 13-8-16,15 10 4 15,8 11 2-15,13 2 3 16,8-3 9-16,8-6-10 16,5-6-7-16,11-8-10 15,-1-9-6-15,-5-10-10 0,-5-7-4 16,-3-8-4-16,-1-4-4 15,7-1-4-15,4-3-3 16,6 2-3-16,3 5-2 16,5 10-1-16,0 9-1 15,-6 12 13-15,-5 10 4 16,-18 5 12-16,-9 6 24 16,-22-1 24-16,-13 0 7 0,-12 0-4 15,-1-6-24 1,5-3-1-16,3-7 247 0</inkml:trace>
  <inkml:trace contextRef="#ctx0" brushRef="#br0" timeOffset="271861.7431">1829 12565 1478 0,'-4'-1'248'0,"5"3"-73"15,12 1-34-15,25 6-73 16,11 0 1-16,13-4-21 15,5 3-8-15,-5-7-19 16,-3-2-6-16,-12-3-3 16,-8-2-1-16,-23-5-2 15,-8 5-4-15,-20 0-5 16,-11 5-3-16,-14 15-3 0,-2 6 2 16,-1 9 1-16,4-2 0 15,15 4 1-15,4-3-1 16,20-4 3-16,12-2-2 15,21-13 1-15,9-8 6 0,10-7-50 16,5-9-33 0,-5-6-67-16,-2-1-23 0,0 5 39 15,-8 0 35-15,-9 7 58 16,-6 3 23-16,-9 8 34 16,-5 7 16-16,-14 10 50 15,-1 5 24-15,-9 1-2 16,-2 2-8-16,0-1-49 15,-7-5-12-15,-3-11-15 16,1-7-5-16,-5-14-5 16,0-7-2-16,0-4-8 15,-2-6-2-15,11 0-3 16,12 1 0-16,12 2-3 16,12 7 1-16,13 12 3 15,-3 3 5-15,11 19 20 16,-9 3 12-16,-7 10 7 15,3 10 0-15,-6-3 60 16,1-3 306-16</inkml:trace>
  <inkml:trace contextRef="#ctx0" brushRef="#br0" timeOffset="272370.9788">4035 12566 1484 0,'-25'-5'273'0,"-26"6"-35"15,-6 7-30-15,2 11-76 16,10 10-40-16,22 3-59 15,19 5-13-15,26-4-8 0,13 3 4 16,17-9 5-16,0-6 0 16,-3-12-1-16,-4-11 0 15,-13-12 1-15,-6-6 1 16,-15-9-3-16,-11-2-3 16,-15-7-5-16,-9-3-4 15,-10-10-4-15,6-4-1 0,4-6-2 16,7-3-6-16,17 10-33 15,9 7-24-15,15 17-33 16,12 11-34-16</inkml:trace>
  <inkml:trace contextRef="#ctx0" brushRef="#br0" timeOffset="272736.7897">4393 12531 1308 0,'-19'-5'292'0,"-14"-5"-20"16,2 5-108-16,11 5-93 16,6 5-14-16,14 7-22 15,6 6-2-15,14 1-13 16,6 0-1-16,4-7-7 0,1 0 0 15,-5-10 0-15,-7-2 0 16,-10-1-6-16,-11-5-5 16,-15 2-5-16,-10 2-4 15,-15 2 1-15,-3 6 3 16,1 9 16-16,8 0 14 16,14 6 24-16,14 3 12 15,16-2 4-15,5 1-9 16,19-3-15-16,7-2-10 15,10-10-7-15,2-6-7 16,-2-3 325-16</inkml:trace>
  <inkml:trace contextRef="#ctx0" brushRef="#br0" timeOffset="273408.6215">4563 12293 1668 0,'5'-2'335'0,"19"-3"-218"15,12 2-37-15,18 0-34 0,10 0-10 16,0-1-19-16,-2 1-7 15,-13 1-3-15,-10 1-8 16,-19-1-29-16,-12 2-21 16,-15 2-20-16,-6 4 7 15,-13 1 29-15,1 5 17 16,-5 2 16-16,0 2 0 16,12 8-1-16,5 3 0 15,14 0 0-15,12 6 1 0,9-8 2 16,-1-7 0-16,4-3 1 15,-6-5 0-15,-13-8 1 16,0 6 0-16,-13-5 3 16,-3-3-1-16,-6 7-1 15,-2-2 6-15,10 11 11 16,5 5 2-16,17 8 4 16,11 6-7-16,-1 5-12 15,4 6 3-15,-19 0 5 16,-9 1 2-16,-17-2 6 15,-12-6-3-15,-10-17-1 16,-8-13-20-16,3-17-30 16,4-11-5-16,14-15-9 15,10-3 10-15,21-3 1 16,10 3-16-16,17 6-19 16,11 3-9-16,6 6 19 15,0-1 20-15,-1 6 17 0,-3 1 13 16,-7 6 72-16,-2 6 44 15,-10 10 50-15,-5 4 30 16,-7 8-60-16,-3 5-32 16,-4 0-48-16,0 2-17 15,1 3-2-15,-2-6-14 16,2-4 351-16</inkml:trace>
  <inkml:trace contextRef="#ctx0" brushRef="#br0" timeOffset="273733.7628">5589 12645 1616 0,'-4'8'361'0,"-8"11"-118"15,-2 6-35-15,-2-1-89 16,-4-1-29-16,2-6-58 15,-6-4-13-15,-8-9-47 16,4-4-33-16,-2-5-76 16,0-8-30-16,12-5 23 15,4 0 36-15,14-1 64 16,7-2 31-16,14 7 43 16,6 5 14-16,2 8 42 0,1 5 22 15,-2 15-9-15,-3 4-7 16,-4 7-32-16,5 8-15 15,-5 3-2-15,-2-2 20 16</inkml:trace>
  <inkml:trace contextRef="#ctx0" brushRef="#br0" timeOffset="274469.9808">6147 12585 1645 0,'-3'4'379'0,"-4"1"-156"15,1 4-79-15,7 2-84 16,2-3-22-16,6 1-53 15</inkml:trace>
  <inkml:trace contextRef="#ctx0" brushRef="#br0" timeOffset="274794.8234">6183 12825 1985 0,'-4'3'556'0,"1"5"-374"0,2-2-56 16,2 1 193-16,6 1-857 16</inkml:trace>
  <inkml:trace contextRef="#ctx0" brushRef="#br0" timeOffset="278145.4742">7678 12418 1218 0,'4'3'315'0,"2"3"-126"0,-24 2-23 16,-15 5-19-16,-21 3-58 15,-9 2-27-15,0 5-42 16,-1-9-7-16,13 0-8 16,7-3-1-16,16-5-9 15,17 8-5-15,21-4-4 16,18 4-1-16,17 3 4 15,6-4 4-15,12 6 3 16,0-3 2-16,-11 2 1 16,-9 6 0-16,-40 4 2 15,-18 4 2-15,-32 5 2 16,-8 4 1-16,-12 1 1 16,-5-4 2-16,11 0 19 15,3-8 10-15,18-5 10 16,18-2 4-16,27-2 7 15,18-2-2-15,27-6-5 16,13-1-5-16,21-6-26 0,4 6-8 16,-25-9-10-1,-30-1-35 1,-1 1-380-16</inkml:trace>
  <inkml:trace contextRef="#ctx0" brushRef="#br0" timeOffset="278429.7166">7998 12528 1459 0,'-4'-6'312'0,"1"8"73"15,2 15-159-15,2 27-114 16,2 13-17-16,5 18-7 16,-1 9-14-16,1 5-27 15,3-2-13-15,-4-17-16 16,4-12-2-16,3-31-24 16,-4-9-14-16,0-21 91 15</inkml:trace>
  <inkml:trace contextRef="#ctx0" brushRef="#br0" timeOffset="278607.1305">7904 12609 1503 0,'11'0'276'16,"21"0"-34"-16,14 3-75 15,28-3-48-15,9 0-29 16,11 8-45-16,-8-4-12 0,-16 1-28 15,-8 1 0-15</inkml:trace>
  <inkml:trace contextRef="#ctx0" brushRef="#br0" timeOffset="278815.572">8031 12987 1805 0,'19'4'438'0,"26"-10"-293"16,13 1-41-16,13 4-45 16,-6-5-5-16,-7 14 53 15,-12-3-309-15</inkml:trace>
  <inkml:trace contextRef="#ctx0" brushRef="#br0" timeOffset="279029.9999">8402 13092 1489 0,'10'10'321'15,"10"6"105"-15,14 9-299 16,2 5-24-16,3 5-47 16,-3 3-10-16,-8 3-34 15,-6-5-6-15</inkml:trace>
  <inkml:trace contextRef="#ctx0" brushRef="#br0" timeOffset="279166.0114">8668 13150 1608 0,'-19'4'407'16,"-19"8"-20"-16,-9 11-234 15,0 4-51-15,-1 3-57 16,11 3-5-16,9-4 290 16</inkml:trace>
  <inkml:trace contextRef="#ctx0" brushRef="#br0" timeOffset="279714.2031">8082 12366 1503 0,'11'2'272'0,"22"5"-58"16,11 3-56-16,16 4-63 0,3-1-27 15,8-3-37-15,2 1-11 16,-13-11-21-16,0 0-41 15,-21-6-175-15,-10-7-21 16,-20-2 23-16,-9-3 59 16,-13-4 130-16,-2 2 58 15,4 2 60-15,3 3 38 16,8 14 43-16,0 2 5 0,10 16-25 16,4 6-24-16,0 7-48 15,4 1-21-15,-7-4-3 16,-4-3 37-16</inkml:trace>
  <inkml:trace contextRef="#ctx0" brushRef="#br0" timeOffset="280110.1206">9238 12852 1551 0,'9'0'313'0,"19"0"-71"15,6 0-83-15,16-2-89 16,8 0-32-16,5-1-15 15,3 3-27-15,-11 1 120 16</inkml:trace>
  <inkml:trace contextRef="#ctx0" brushRef="#br0" timeOffset="280269.6933">9268 13020 1556 0,'0'0'314'0,"21"5"-59"16,6-1-75-16,26-7-80 16,12 1-30-16,10-6 40 15,8-5-106-15</inkml:trace>
  <inkml:trace contextRef="#ctx0" brushRef="#br0" timeOffset="280961.0107">10081 12851 1582 0,'12'14'284'0,"9"16"-139"15,3 12-18-15,-7 8-19 16,-7-2-11-16,-10-4-40 16,-6-13-19-16,-4-11-21 15,2-11-2-15,5-10-10 16,3-6-7-16,5-17-13 15,8 0-6-15,4-17 2 16,3-5 6-16,9 6 5 0,-3 0 2 16,12 20 23-16,-3 11 10 15,-4 18 24-15,-1 14 10 16,-19 10-9-16,-2 6-8 16,-13 0-20-16,-3-5-8 15,0-12-8-15,-1-4-3 16,5-18-6-16,7-3-7 15,7-14-4-15,7-5-3 0,6-13 5 16,-1-6 4-16,6 2 2 16,6 5 1-16,2 23 11 15,-5 7 7-15,-6 24 25 16,-6 12 9-16,-16 11 1 16,-4 3-5-16,-9 2-21 15,-2-8-7-15,6-6-15 16,6-4 46-16</inkml:trace>
  <inkml:trace contextRef="#ctx0" brushRef="#br0" timeOffset="281322.4749">10729 13235 1732 0,'6'-2'397'16,"16"-2"-224"-16,4 4-27 15,2 6-50-15,5 5-15 16,-13 4-39-16,-6 4-11 15,-20 3-12-15,-15 1-5 0,3 8-3 16,-8-6-2-16,1 0-7 16,13-1 0-16,9-9-2 15,4-5 0-15,22-3 0 16,5-7 1-16,12-8 1 16,5 5 7-16,2-3 90 15,-2-1 220-15</inkml:trace>
  <inkml:trace contextRef="#ctx0" brushRef="#br0" timeOffset="282024.4049">11385 13124 1210 0,'6'-6'325'15,"2"-13"-130"-15,2 2-41 16,-2-3-22-16,-8-11-36 16,-7 1-7-16,-12-7-15 15,-9-2 0-15,-4 10-10 16,-3 8-4-16,-4 17-21 0,7 11-11 15,-3 20-24-15,7 7-4 16,13 8 0-16,9 3 0 16,23-4 4-16,9-1 1 15,9-10 1-15,6-6-1 16,0-13 2-16,0-11 1 16,2-7-29-16,-5-10-14 15,-12-6-13-15,-1-1-3 0,-10-2 26 16,-6-1 13-16,-8 1 12 15,-4 5 4-15,-5 12 2 16,2 9 2-16,3 22-1 16,5 4-2-16,5 8 26 15,6 1 366-15</inkml:trace>
  <inkml:trace contextRef="#ctx0" brushRef="#br0" timeOffset="282330.2617">11633 13245 1316 0,'8'-7'285'0,"6"-6"-17"15,11 3-109-15,5 5-12 16,-6 3-44-16,3 5-29 15,-13 6-37-15,-3 4-7 16,-10 6-1-16,-10 1 2 16,-5 6-2-16,-10 3-4 15,0-3-8-15,9-2-1 16,2-13-3-16,13-8-3 16,16-5-1-16,11-3-2 0,10 1-9 15,5 0-14 1,3-1 372-16</inkml:trace>
  <inkml:trace contextRef="#ctx0" brushRef="#br0" timeOffset="282897.6943">11122 12637 1464 0,'2'0'226'0,"9"1"-51"16,7-1-14-16,20 4-30 15,8-1-5-15,20-2-60 16,4 0-23-16,2-1-21 15,-4 1-2-15,-13-2-37 16,-8-4-44-16,-13 1-105 16,-4-2-35-16,-17-2-30 15,-10 2 53-15,-4-2 81 16,-12-2 18-16,4 3 102 16,3 2 23-16,0 2 11 15,4-1 9-15,7 5 6 16,3-1 8-16,6 5 32 15,-2 9 13-15,2 0-2 16,-5 8 13-16,-4 2-17 16,-8-3-11-16,-7-4-35 15,-2-1 19-15,-2-7-606 16</inkml:trace>
  <inkml:trace contextRef="#ctx0" brushRef="#br0" timeOffset="287374.8588">12448 12978 1536 0,'15'4'289'15,"10"0"-77"-15,35 3-91 16,10-3-17-16,26-2-45 0,6 5-19 15,-4-4-20-15,-2 3-5 16,-24 2-69-16,-16-5-62 16</inkml:trace>
  <inkml:trace contextRef="#ctx0" brushRef="#br0" timeOffset="287603.3585">12564 13094 1582 0,'18'5'288'0,"17"0"-147"16,11-3-25-16,22 4-27 15,6-4-23-15,10 4-33 16,-1-2-6-16,-11-4-36 15,-13-1-33-15</inkml:trace>
  <inkml:trace contextRef="#ctx0" brushRef="#br0" timeOffset="287769.3564">13188 12991 1427 0,'12'6'236'0,"6"9"-42"15,5 2-20-15,-6 1-42 0,-3 0-9 16,-13-3-38-16,-6 5-29 16,-8-4-39-16,-10-1-24 15</inkml:trace>
  <inkml:trace contextRef="#ctx0" brushRef="#br0" timeOffset="288051.605">12602 12973 1284 0,'-10'1'279'0,"-15"11"-75"16,-4 5-24-16,1 5-62 16,0 7-12-16,15 1-45 15,5-1-19-15,21 3-18 16,17-4-6-16,29-6 74 16,13-6-226-16</inkml:trace>
  <inkml:trace contextRef="#ctx0" brushRef="#br0" timeOffset="298377.3366">13835 12806 1505 0,'7'4'294'16,"7"0"-29"-16,29 1-97 15,21-3-27-15,24-2-58 16,9-3-25-16,2-4-33 15,-6 0-9-15,-15-2-57 16,-10 0-44-16,-21 5-104 16,-12 0-112-16</inkml:trace>
  <inkml:trace contextRef="#ctx0" brushRef="#br0" timeOffset="298573.4245">14249 12810 867 0,'-5'6'494'16,"-3"11"-259"-16,3 9-38 16,4 13-10-16,2 10-14 0,4 6-27 15,1 0-21 1,-4-5-33-16,-2-5-14 0,0-7-37 16,-1-7-6-16,3-6-54 15,2-8-41-15</inkml:trace>
  <inkml:trace contextRef="#ctx0" brushRef="#br0" timeOffset="298922.1405">14344 13368 2068 0,'12'-4'70'0,"-1"2"-15"16,22-1 60-16,6 1-23 16,13 8-31-16,1 5-18 15,-14 6-23-15,-15 2-3 16,-26 7 2-16,-12 2 3 15,-23 3 3-15,3 4-4 16,-1-8-10-16,5-7-3 0,17-7-7 16,8-4 1-16,15-4-1 15,13-3-1-15,20-2 7 16,4-3-7-16,11-3 170 16</inkml:trace>
  <inkml:trace contextRef="#ctx0" brushRef="#br0" timeOffset="299490.5083">13875 12580 1263 0,'0'0'294'16,"2"1"-93"-16,21 6-56 15,12-6-19-15,32 4-34 16,8-2-6-16,19 0-44 15,3 0-13-15,-9-3-12 16,-5-2-12-16,-23-3-37 16,-13 1-29-16,-22-1-26 15,-11-1 12-15,-25-10 32 16,-4 0 22-16,-6 2 26 16,-1-3 15-16,15 10 25 15,1 3 10-15,10 7 17 16,5 8-3-16,4 4-12 0,-1 1-8 15,-1-2-15-15,-1 4 7 16,-5-3 361-16</inkml:trace>
  <inkml:trace contextRef="#ctx0" brushRef="#br0" timeOffset="299876.4754">15104 12917 1415 0,'0'-1'323'16,"2"-1"87"-16,2 19-190 15,2 13-54-15,1 10-73 16,-2 4-26-16,8 5-37 0,1 0-11 15,-4-5-11-15,3-3-8 16,-7-16-36-16,-4-7 3 16</inkml:trace>
  <inkml:trace contextRef="#ctx0" brushRef="#br0" timeOffset="300017.4381">14996 13118 1695 0,'18'5'392'0,"25"-4"-195"16,8 0-71-16,14-4-76 16,2-1-7-16,1 1 262 15</inkml:trace>
  <inkml:trace contextRef="#ctx0" brushRef="#br0" timeOffset="300494.1027">15684 13233 1443 0,'7'10'230'0,"15"8"-42"16,7 0 18-16,13-7 4 16,4-8-25-16,4-8-58 15,-5-9-23-15,-9-12-44 16,-5-2-15-16,-15-15-18 16,-7-4-8-16,-8-11-8 15,-8-13-5-15,-1-10-2 16,-1-1-2-16,8 3-3 15,4 11-1-15,12 22-29 16,11 13-19-16,0 25 42 16</inkml:trace>
  <inkml:trace contextRef="#ctx0" brushRef="#br0" timeOffset="300685.3527">15841 13063 1659 0,'11'1'334'15,"25"3"-211"-15,11-4-32 16,13 3-33-16,4 1-21 0,-3 1-11 16,-6 0 392-16</inkml:trace>
  <inkml:trace contextRef="#ctx0" brushRef="#br0" timeOffset="301058.408">16262 13225 1598 0,'0'8'317'0,"-3"11"-151"16,3 12-29-16,-6 5-44 15,2 4-18-15,2 2-28 16,-3-9-14-16,5-4-20 16,0-9-22-16,5-16-70 15,1-6-39-15,7-17-78 16,3 0 18-16,5-6 41 0,0 3 40 16,1 2 57-16,-4-2 21 15,-7 8 60-15,-5 4 25 16,-7 10 28-16,-9 2 26 15,-7 8-26-15,-5-1-8 16,0 5-2-16,6 1-5 16,6 0-11-16,10-3-3 15,13 1-12-15,9-5-10 16,17-2-16-16,3-2-10 16,4-2 6-16,-5-2 352 0</inkml:trace>
  <inkml:trace contextRef="#ctx0" brushRef="#br0" timeOffset="301552.5459">15855 12435 1523 0,'5'0'265'16,"16"3"-85"-16,11 5-33 15,18 3-39-15,8 0-27 0,13 3-45 16,1-4-11-16,-8-6-10 16,-5-2-23-16,-18-6-69 15,-8-6-24-15,-16-5-5 16,-7-6 26-16,-10 0 57 15,-5 0 18-15,-1 7 15 16,1 11 4-16,5 6 14 16,3 8 11-16,3 9 5 15,5 5 7-15,-1 1-9 16,1 3-11-16,-3-4 32 16,-1-3 161-16</inkml:trace>
  <inkml:trace contextRef="#ctx0" brushRef="#br0" timeOffset="302022.6667">17031 12905 1533 0,'-4'18'282'16,"4"11"-76"-16,0 11-77 15,1-2-13-15,7 3-24 16,-2 1-16-16,-1-4-36 0,-5 0-10 16,-5-14-46-16,-5-4-21 15,6-12-57-15</inkml:trace>
  <inkml:trace contextRef="#ctx0" brushRef="#br0" timeOffset="302187.2359">16829 13100 1555 0,'0'0'314'0,"3"0"-70"15,15 0-34-15,25 2-86 16,13 0-26-16,20-1-46 16,11 3-4-16,0-3 306 15</inkml:trace>
  <inkml:trace contextRef="#ctx0" brushRef="#br0" timeOffset="302601.9392">17763 12803 1418 0,'1'-13'253'0,"3"-9"1"16,0 12-41-16,-3 22-59 15,-1 15-16-15,2 37-52 16,1 12-10-16,-2 11-17 16,2 3-13-16,-1-19-17 15,-2-3-9-15,3-13-27 16,-1-13-21-16,5-22-60 15,1-16-43-15</inkml:trace>
  <inkml:trace contextRef="#ctx0" brushRef="#br0" timeOffset="302782.4457">17661 12758 1556 0,'11'-2'287'0,"16"-3"-95"0,17 4-15 16,30 1-36-16,5 1-29 16,9 2-57-16,-3 3-18 15,-10 2-11-15,-11 1-29 16</inkml:trace>
  <inkml:trace contextRef="#ctx0" brushRef="#br0" timeOffset="303036.6048">17720 13127 1421 0,'8'0'274'0,"19"0"51"16,12 4-99-16,23 3-104 15,9 1-20-15,0 4-59 16,-7-5 14-16</inkml:trace>
  <inkml:trace contextRef="#ctx0" brushRef="#br0" timeOffset="303846.5378">18164 13331 1414 0,'6'7'258'16,"5"5"-34"-16,12 12-61 0,4 6-17 16,6 0-53-16,-1 0-24 15,-6-4-29-15,-2-4-28 16,-9-6-72-16,-2-6 290 15</inkml:trace>
  <inkml:trace contextRef="#ctx0" brushRef="#br0" timeOffset="303985.167">18434 13309 1423 0,'-12'3'313'0,"-9"4"64"0,-12 16-135 15,-4 8-53-15,-10 8-80 16,-4 2-41-16,13 0-41 15,2-6-15-15,21-12 310 16</inkml:trace>
  <inkml:trace contextRef="#ctx0" brushRef="#br0" timeOffset="304667.1736">17736 12525 1305 0,'-3'1'271'0,"-3"-3"-67"16,7-1-26-16,-1 3-69 15,20 0-14-15,66 6-34 16,-25 1-11-16,18 1-18 16,-2-3-8-16,-5 4-9 0,-1-3-13 15,-23-6-35 1,-10-5-21-16,-22-4-36 16,-10 0 1-16,-12-5 29 0,-5 2 17 15,-5-2 26-15,-2 2 15 16,8 2 30-16,4 10 12 15,6 4 23-15,4 4 15 16,8 13 1-16,2 0-2 16,4 6 0-16,-3-3-11 0,-5-4-18 15,-1 0-12-15,-4-9 34 16,-1-2 304-16</inkml:trace>
  <inkml:trace contextRef="#ctx0" brushRef="#br0" timeOffset="305201.6838">18903 13042 1517 0,'2'2'264'0,"11"2"-78"15,4 0-44-15,15-4-32 16,17 5-35-16,7-5-44 16,6 2-17-16,2 0-7 15,-13-1-32-15,-13 0-117 16</inkml:trace>
  <inkml:trace contextRef="#ctx0" brushRef="#br0" timeOffset="305373.2166">18951 13167 1453 0,'8'5'291'0,"5"0"-8"16,18 0-84-16,11 1-25 15,18-5-90-15,8-1-26 16,8 0-11-16,1 0 97 0</inkml:trace>
  <inkml:trace contextRef="#ctx0" brushRef="#br0" timeOffset="306359.747">20358 13242 1392 0,'5'-6'257'0,"12"-5"14"15,3-3-84-15,6 6-58 16,6 4-6-16,-7 5-35 16,1 7-21-16,-12 4-22 15,-14 1-7-15,-6 5-9 16,-7 4-3-16,-9 9-3 16,4 0-3-16,0 0-7 15,7-4-5-15,14-11-2 0,8-4-1 16,15-8 0-16,3-5 2 15,11-4-9-15,5 1 63 16</inkml:trace>
  <inkml:trace contextRef="#ctx0" brushRef="#br0" timeOffset="309359.2618">19626 13091 1211 0,'7'-9'304'0,"6"-8"-142"16,6 11-37-16,7 4 6 16,7 17-28-16,-2 7-14 15,-1 13-14-15,-11 1-7 0,-11 0-19 16,-6 3-12-16,-12-6-16 15,2-3-5-15,-1-14-3 16,4-8 1-16,7-21-6 16,2-10-3-16,12-12-8 15,6-6-8-15,9 0-2 16,7 3 0-16,-3 14 1 16,-6 3 2-16,-4 19 6 15,-10 8 4-15,-1 15 12 16,-8 5 2-16,-11 4 2 15,3-4-2-15,-6-5-7 16,3-4-2-16,12-10-2 16,-2-7-3-16,5-16-2 15,10-7-1-15,-2-8 1 16,7 1 0-16,7 9-1 16,0 9 0-16,-4 14 12 15,-5 4 18-15,-10 19 33 0,-6 1 12 16,-6 11-2-16,-2 0-16 15,-4-5-25-15,5-2 22 16</inkml:trace>
  <inkml:trace contextRef="#ctx0" brushRef="#br0" timeOffset="309974.3075">21063 13155 1407 0,'5'-4'221'16,"2"-9"-60"-16,3 3-33 15,-3-6-28-15,0-2-6 16,-7-2-8-16,-6-2 1 16,-9 0-8-16,-7 2-9 15,-12 9-13-15,-7 5-8 16,-6 14-27-16,3 9-9 16,7 15-14-16,7 2-2 15,18 4-4-15,7-1 3 0,25-4 2 16,10-3 2-16,9-14 3 15,6-6 1-15,-1-16 2 16,-2-6-1-16,2-6-13 16,-9-5-6-16,-11-1-3 15,-8 9 1-15,-14 3 10 16,-4 10 11-16,-7 9 21 16,-3 4 11-16,3 9 11 15,5 2-7-15,10 4-20 16,9-3-8-16,15-2-5 15,3-5 2-15</inkml:trace>
  <inkml:trace contextRef="#ctx0" brushRef="#br0" timeOffset="310322.7307">21311 13279 1573 0,'5'-3'284'16,"7"-3"-113"-16,7 0-55 0,17 5-38 15,-2-1-13-15,2 8-42 16,-8 2-7-16,-16 5 6 15,-11 2 8-15,-17 5 12 16,-3 1 4-16,-11 8-2 16,1 6-13-16,5-5-12 15,5 1-4-15,13-11 1 16,12-9 1-16,20-2-2 16,0-5-2-16,12-5-12 15,-3-2-19-15,0-11 366 16</inkml:trace>
  <inkml:trace contextRef="#ctx0" brushRef="#br0" timeOffset="310963.9933">20936 12784 1458 0,'-4'-1'238'0,"-9"-2"-24"15,11 3-34-15,16 1-47 16,2-1-5-16,22 1-63 16,11-1-13-16,26-1-27 15,10 2-10-15,0 1-10 0,-8 3 4 16,-17-2-30-16,-23-3-26 16,-12-2-43-16,-9-3-40 15,-13-4-49-15,0 0 20 16,-10-5 33-16,-7 0 39 15,5 2 68-15,1 0 16 16,1 5 9-16,7 2 0 16,5 5 0-16,3 4 3 15,8 2 13-15,-7-1 7 0,7 2 10 16,1 3 13-16,-13 1 44 16,5 3 29-16,-19 3 33 15,-5 4-4-15,6 2-56 16,-6 0 43-16</inkml:trace>
  <inkml:trace contextRef="#ctx0" brushRef="#br0" timeOffset="313203.7154">22280 12999 1409 0,'-2'2'206'0,"6"3"-75"16,15 5-31-16,33 4-50 16,15-3 1-16,27-2-35 15,8-4 0-15,2-3 5 16,-3 5 0-16,-27-1 5 16,-16 3-24-16,-28-1-56 15,-15-4-31-15,-21 2-58 0,-7-3-35 16</inkml:trace>
  <inkml:trace contextRef="#ctx0" brushRef="#br0" timeOffset="313426.698">22316 13165 1487 0,'6'-5'242'16,"6"-3"-79"-16,17 4-62 15,12 1-4-15,21 3-2 16,9 2-11-16,20 6-29 16,0 0-16-16,-7 2-31 15,-11-5-44-15,-18-2-100 16,-14-6-34-16,-15-2-66 16,-5-1 8-16</inkml:trace>
  <inkml:trace contextRef="#ctx0" brushRef="#br0" timeOffset="313607.5004">22961 13094 203 0,'-13'-16'237'0,"-3"-6"138"15,-10-15 63-15,9-2-233 16,5 5-103-16,17 14-29 16,9 13 7-16,11 20 8 15,6 9 16-15,7 18-12 0,-4-4-11 16,1 2 11-16,-7 1 8 16,-25-13 9-16,-8 7 3 15,-29-9-14-15,-10-6-2 16,-11-5-30-16,-1-5-17 15,8-1-3-15,6-1 263 16</inkml:trace>
  <inkml:trace contextRef="#ctx0" brushRef="#br0" timeOffset="314625.0182">1809 14020 1510 0,'1'1'267'16,"6"0"-55"-16,26 0-93 15,16-4-2-15,21-5-35 16,11 2-26-16,11-4-37 15,-5 1-10-15,4 5 0 0,-3 2-9 16,-15-2-18-16,-2 4 113 16</inkml:trace>
  <inkml:trace contextRef="#ctx0" brushRef="#br0" timeOffset="314885.3234">1918 14104 1213 0,'-6'-2'309'0,"0"-2"-127"15,13 3-4-15,23 1-33 16,14 0-10-16,24 7-26 15,6-2-27-15,13-2-45 16,1 2-13-16,-5-5-41 16,-7-1-46-16,-22-6 32 15</inkml:trace>
  <inkml:trace contextRef="#ctx0" brushRef="#br0" timeOffset="315062.0792">2517 13833 1460 0,'8'0'253'0,"11"3"-48"16,5 8-53-16,5 8-8 16,4 11-14-16,-6 3-11 15,-10 8-31-15,-10 2-7 16,-21-5-37-16,-6 3-5 16,-13-10-15-16,-7 0 184 15</inkml:trace>
  <inkml:trace contextRef="#ctx0" brushRef="#br0" timeOffset="316500.012">3339 14019 1526 0,'2'1'336'0,"8"6"-4"16,18-5-124-16,17 3-44 15,29-3-59-15,11-4-32 16,15-6-29-16,3-1-9 16</inkml:trace>
  <inkml:trace contextRef="#ctx0" brushRef="#br0" timeOffset="316817.6087">4086 13687 1552 0,'9'1'309'0,"24"4"-66"0,9 2-70 15,24-2-77-15,12 0-27 16,3-3-38-16,-4-1-8 16,-13-2-43-16,-11-1-51 15,-18-5-221-15</inkml:trace>
  <inkml:trace contextRef="#ctx0" brushRef="#br0" timeOffset="317001.7716">4411 13696 930 0,'0'4'480'0,"4"8"-244"16,-2 2 19-16,5 16-44 15,1 7-7-15,-1 16-64 16,0 7-26-16,-7 2-32 15,-3-5-21-15,0-11-37 16,2-8-10-16,5-12 117 16</inkml:trace>
  <inkml:trace contextRef="#ctx0" brushRef="#br0" timeOffset="317456.4201">4555 14306 1487 0,'0'-7'260'16,"6"-2"-47"-16,11-5-90 16,6 0-5-16,14 4-21 15,4 2-15-15,0 10-29 16,-2 6-8-16,-14 12-9 15,-15 6 3-15,-19 10-6 16,-11 7-2-16,-11 2-11 16,1 1-8-16,4-11-9 15,2-10-2-15,15-14-2 16,7-10-2-16,15-8 1 16,11-1 1-16,15-3 1 15,7 0 1-15,4 3 10 16,-1 4-8-16</inkml:trace>
  <inkml:trace contextRef="#ctx0" brushRef="#br0" timeOffset="318746.5645">5194 14072 1569 0,'3'0'366'0,"7"1"-36"0,20 5-143 16,17 2-43-16,23-2-65 15,7-5-31-15,12-7-17 16,-8-4 249-16</inkml:trace>
  <inkml:trace contextRef="#ctx0" brushRef="#br0" timeOffset="319138.7937">5864 14268 1485 0,'4'3'257'15,"7"4"-24"-15,-3 0-45 16,15 4-12-16,-1-1-14 16,11-2-45-16,8-1-16 15,-3-13-41-15,1-4-18 16,-6-12-18-16,-6-9-6 16,-9-4-4-16,-6-5-2 0,-16-9-4 15,-3 3-1-15,-14-14-5 16,-6-5-1-16,4-10-20 15,6-4-15-15,20 14-49 16,12 9-27-16,17 19-43 16,9 12-10-16,3 15-153 15</inkml:trace>
  <inkml:trace contextRef="#ctx0" brushRef="#br0" timeOffset="319330.2866">5933 14089 1548 0,'8'-4'279'16,"11"0"-74"-16,29 1-136 0,11 0-17 15,21 0-6 1,-1-2-21-16</inkml:trace>
  <inkml:trace contextRef="#ctx0" brushRef="#br0" timeOffset="319763.7777">6298 14273 1297 0,'5'-2'307'15,"2"0"4"-15,5 10-146 16,-3 8-18-16,-2 10-43 16,-2 4-22-16,-2 8-45 15,0 0-14-15,2 0-16 16,-4-6-1-16,-1-14-3 15,6-7 2-15,1-16-2 16,5-3 0-16,11-10-6 16,-4-9-5-16,4-2-1 0,0-2-3 15,-9-1 1-15,3 10 1 16,-12 7 0-16,-8 5 0 16,-12 14 4-16,-10 3 2 15,-5 13 5-15,-1 2 5 16,8 2 6-16,8-1-1 15,18-1 4-15,12-4 3 16,11-3-4-16,12-3 2 16,3-8 1-16,1 1 19 15</inkml:trace>
  <inkml:trace contextRef="#ctx0" brushRef="#br0" timeOffset="320918.8487">7094 13919 1394 0,'-2'-4'252'15,"-1"8"-34"-15,1 12-23 0,2 21-85 16,2 12-9-16,4 9-25 16,3 2-24-16,1-8-24 15,2-6-7-15,-4-13-25 16,-1-9-31-16</inkml:trace>
  <inkml:trace contextRef="#ctx0" brushRef="#br0" timeOffset="321087.3981">6929 14149 1695 0,'13'0'374'0,"32"-3"-207"16,12 2-39-16,33-2-49 15,5-1-25-15,-2 4-11 16,-6 1-24-16,-31 5-358 15</inkml:trace>
  <inkml:trace contextRef="#ctx0" brushRef="#br0" timeOffset="322488.3724">7974 13929 1486 0,'-3'1'265'0,"-2"9"-43"16,0 18-56-16,5 21-52 16,2 9-5-16,5 16-15 15,6 1-14-15,1 3-32 16,-4-6-14-16,0-20-19 15,0-10-15-15,-3-25-62 16,-1-14-53-16</inkml:trace>
  <inkml:trace contextRef="#ctx0" brushRef="#br0" timeOffset="322658.9147">7930 13970 1659 0,'18'-1'363'16,"33"-2"-165"-16,11 3-65 16,21 4-53-16,-1-4-19 15,-6 0-29-15,-9-2-3 0,-19 1 348 16</inkml:trace>
  <inkml:trace contextRef="#ctx0" brushRef="#br0" timeOffset="322881.4287">7962 14293 1745 0,'23'-1'367'0,"34"-4"-266"16,7-1-65-16,17 6-2 16,-3 0-9-16</inkml:trace>
  <inkml:trace contextRef="#ctx0" brushRef="#br0" timeOffset="323272.4502">8748 14204 1482 0,'-14'-5'260'0,"-20"-4"-42"15,-6 2-13-15,-5 14-49 16,2 4-35-16,7 12-68 15,9 7-21-15,17 8-23 16,7 0-5-16,21 0-3 0,12-2 2 16,21-7 8-16,11-5-11 15,4-10 281-15</inkml:trace>
  <inkml:trace contextRef="#ctx0" brushRef="#br0" timeOffset="323551.5208">9031 14307 1213 0,'-8'-10'326'16,"-6"-6"-126"-16,-9 4-40 16,-4 1-3-16,-4 6-51 15,2 5-13-15,11 9-44 16,6 7-19-16,9 11-4 15,4 6 3-15,8 3 7 16,12 1 3-16,15-5-9 16,-2-11-7-16,9-12-4 15,-5-10-4-15,-3-12-2 16,-8-7 1-16,-8-12-3 16,-9 0-11-16</inkml:trace>
  <inkml:trace contextRef="#ctx0" brushRef="#br0" timeOffset="323839.4387">9179 14251 1511 0,'20'2'328'16,"11"4"-12"-16,8 6-113 15,3 10-51-15,-8 11-73 16,-9 0-17-16,-18 5-38 16,-10-1-6-16,-14-13-3 15,-5-2 5-15,-8-15 53 16,1-7 197-16</inkml:trace>
  <inkml:trace contextRef="#ctx0" brushRef="#br0" timeOffset="324514.8066">9596 14297 1379 0,'-13'5'228'16,"-14"7"-80"-16,9 17-38 0,6 5-10 15,15 15-10 1,11-7 1-16,17-5-1 0,6-7-8 15,13-17-15-15,5-4-13 16,-7-19-21-16,0-7-7 16,-16-28-12-16,-6-11 2 15,-12-9-6-15,-12-7-4 16,-18 3-5-16,-20 0-1 16,-28-4 3-16,-11 4 26 0,-5 16 36 15,12 15 9-15,27 34-2 16,17 17-24-16,30 23-37 15,18 11-9-15,30 10 144 16,15 1-323-16</inkml:trace>
  <inkml:trace contextRef="#ctx0" brushRef="#br0" timeOffset="327147.6184">10354 14237 1559 0,'1'3'302'0,"9"3"-93"15,12 1-31-15,21 1-74 16,14-2-30-16,19-3-37 16,3-3-29-16,-8 0-88 15,-18-2-51-15</inkml:trace>
  <inkml:trace contextRef="#ctx0" brushRef="#br0" timeOffset="327325.2401">10345 14443 1403 0,'17'5'270'0,"19"3"-36"16,25-4-42-16,19-4-14 16,14 2-76-16,4 1-29 0,-14-1 6 15,-10 1-16-15</inkml:trace>
  <inkml:trace contextRef="#ctx0" brushRef="#br0" timeOffset="328057.8185">11363 14201 1411 0,'3'0'262'0,"2"-1"-39"0,7 16-36 15,1 8-27-15,2 15-45 16,2 8-20-16,-6 3-37 16,-2-2-14-16,-5-11-19 15,-4-11-7-15,-4-14-8 16,2-8-1-16,2-17-9 16,2-7-9-16,5-17-11 15,5-6-3-15,4 0 8 16,5 2 4-16,7 13 4 15,1 7 1-15,7 15 7 16,1 7 6-16,-8 12 14 16,-5 6 11-16,-15 11 1 15,-2 3-2-15,-7 11-9 0,-2-3-6 16,-2-6-8 0,-6-11-2-16,5-20-5 0,5-9-5 15,8-17-14-15,6-4-2 16,4-16 0-16,1 2 5 15,4 2 9-15,1 6 2 16,3 18 3-16,-5 6 9 16,-7 18 20-16,-2 7 8 15,-9 20 8-15,0 9-9 16,-10 2-15-16,1 4-4 0,4-5-5 16,-1-7 31-1</inkml:trace>
  <inkml:trace contextRef="#ctx0" brushRef="#br0" timeOffset="328403.5862">11936 14632 1526 0,'8'-7'281'0,"12"-4"-51"15,5 0-68-15,10 9-20 16,4 2-27-16,-2 14-33 0,-5 1-15 16,-15 1-27-16,-10 2-10 15,-15 0-9-15,-9 1-2 16,-4 3-3-16,-2 1-4 15,7-7-4-15,10-1-4 16,10-8-3-16,13-3-1 16,9-3 4-16,9-1-7 15,4 0 7-15,-5 0-116 0</inkml:trace>
  <inkml:trace contextRef="#ctx0" brushRef="#br0" timeOffset="329096.5496">12744 14486 694 0,'6'-5'490'15,"4"-10"-185"-15,1-3-140 16,-6-5-4-16,1-4 6 15,-6-2-39-15,-3 1 0 16,-10-7-36-16,-7-1-17 16,-10 9-19-16,-8-1-5 15,-3 21-10-15,-1 9-3 0,4 17-17 16,4 10-9-16,13 11-12 16,10 6 0-16,15 7 0 15,10-5 0-15,17-6 2 16,5-11 0-16,3-14 2 15,5-3 0-15,-8-17 1 16,-5-11 0-16,-6-10-2 16,-4-6-1-16,-5-6-2 15,0 3-2-15,-8 5 2 16,-4 5-1-16,-6 18 3 16,-7 9 5-16,8 16 4 15,-1 9 1-15,5 5-3 16,10 0-4-16,2-7 5 15,8-3 2-15</inkml:trace>
  <inkml:trace contextRef="#ctx0" brushRef="#br0" timeOffset="329440.957">13014 14596 1482 0,'6'-6'229'0,"13"-6"-83"15,8 5 3-15,4 7-17 16,-2 5-1-16,-5 7-42 15,-6 0-13-15,-14 2-23 16,2 8-9-16,-19-4-10 16,-4 4-2-16,-5 2-10 15,-2-6-4-15,14 1-8 16,5-6-6-16,22-7-4 16,12-3 0-16,10-4 7 15,9 0 147-15</inkml:trace>
  <inkml:trace contextRef="#ctx0" brushRef="#br0" timeOffset="337426.5396">13586 14371 1611 0,'16'3'314'16,"22"3"-173"-16,10-1-21 15,13-6-53-15,6 0-22 16,6-5-32-16,-4-4-37 0,-16 3-188 16</inkml:trace>
  <inkml:trace contextRef="#ctx0" brushRef="#br0" timeOffset="337647.5915">13650 14538 1006 0,'-7'0'429'0,"-4"1"-226"16,11 2-12-16,24-5 4 15,12 2-15-15,26 0-44 16,8-2-28-16,8 5-52 16,-3-2-17-16,-13 2 15 0,-15-3 321 15</inkml:trace>
  <inkml:trace contextRef="#ctx0" brushRef="#br0" timeOffset="353622.1978">16147 14156 1496 0,'13'1'231'15,"27"0"-94"-15,12 2-20 16,26 0-31-16,6 3-15 15,-2 0-28-15,-3 1-30 16,-22-6-122-16,-11 0-242 16</inkml:trace>
  <inkml:trace contextRef="#ctx0" brushRef="#br0" timeOffset="353792.9225">16257 14341 1378 0,'14'6'280'16,"10"4"22"-16,28 0-131 16,12-3-22-16,13-4-67 15,4 0-29-15,-13-3-40 16,-9 1-40-16,-16-1-86 16</inkml:trace>
  <inkml:trace contextRef="#ctx0" brushRef="#br0" timeOffset="353943.5205">16320 14607 1578 0,'16'0'294'0,"29"0"-146"0,14-1-50 16,17-6-45-16,7 3-9 15,-1-1-70-15</inkml:trace>
  <inkml:trace contextRef="#ctx0" brushRef="#br0" timeOffset="354344.9138">17168 14339 1308 0,'-7'-3'268'0,"-13"-6"-54"16,-3 5-23-16,-1 7-71 15,0 1-10-15,8 9-70 16,5 3-19-16,11 4-20 16,9 3-3-16,9-1 0 15,6-5-1-15,9-7 2 16,-3-5-1-16,0-4-7 0,-5-1-5 15,-13 0-2-15,-10-2 0 16,-14 1 11-16,-10 3 4 16,-12 2 12-16,-2 4 11 15,0 7 12-15,10-2 7 16,14 4-4-16,8 1 3 16,16-3 2-16,6 3-3 15,10-5-6-15,5 2-12 0,2-7-7 16,-3 1-35-1,-4-4 23-15</inkml:trace>
  <inkml:trace contextRef="#ctx0" brushRef="#br0" timeOffset="354466.0895">17178 14155 1610 0,'-5'0'297'0,"-3"1"-199"16,8 8-40-16,6 2-142 15</inkml:trace>
  <inkml:trace contextRef="#ctx0" brushRef="#br0" timeOffset="354761.3083">17333 14584 1578 0,'16'11'305'16,"22"2"-116"-16,6-3-55 15,-2-7-47-15,3-7-24 16,-9-3-34-16,-11-8-4 16,-3-5-4-16,-14-9-4 15,-8-8-11-15,-2 2-8 16,-19-4-12-16,-2 0-3 16,-11 5 3-16,-11 6 3 0,7 20-1 15,3 14-2-15,12 27-3 16,11 12 8-16,11 17 16 15,5 4 6-15,11 6 4 16,7 3-3-16,2-2 46 16,0 0-7-16</inkml:trace>
  <inkml:trace contextRef="#ctx0" brushRef="#br0" timeOffset="355463.558">17983 14489 1055 0,'-4'-11'405'0,"-13"-15"-234"16,-9 2-11-16,-6 6 1 0,-8 8-27 15,5 10-9-15,2 13-50 16,5 4-18-16,12 8-38 15,5 1-8-15,15 2-3 16,10 1 2-16,13-9 4 16,5 0-1-16,8-14-3 15,5-3 1-15,-8-9 1 16,1-9-2-16,-18-6-1 16,-5-2-4-16,-9-2-5 15,-9 0 0-15,0 8-2 16,-11-3-1-16,8 17 2 15,0 6-2-15,3 9 0 16,8 8 0-16,-5 0 1 16,10 4 2-16,10 6 5 15,-2-6 3-15,13-4 5 16,4 1 0-16,-2-17-2 16,4-4-1-16,-2-7 0 0,-8-12 0 15,-4-9-3-15,-3 2-5 16,-11-11-12-16,-3 2-3 15,-6-1 1-15,-6-4 5 16,0 14 8-16,-2 4 6 16,4 22 6-16,1 10 4 15,2 27 13-15,2 14 2 16,6 10-3-16,4 9-7 16,1 0-13-16,2-4-4 0,0 4-9 15,-1-5-12-15,1-17-39 16,-2-7 21-16</inkml:trace>
  <inkml:trace contextRef="#ctx0" brushRef="#br0" timeOffset="355615.6665">18272 14566 1488 0,'11'-1'294'0,"16"-3"38"16,9-1-219-16,12 6-97 15,4 0 0-15,0 2-10 16,0-3 3-16</inkml:trace>
  <inkml:trace contextRef="#ctx0" brushRef="#br0" timeOffset="355932.4639">18873 14332 1438 0,'-23'-9'281'0,"-18"-6"38"15,-6 5-170-15,1 1-42 16,4 7-60-16,11 5-25 16,9 6-25-16,13 8-4 15,18 3-3-15,11 3 0 0,12-2 5 16,5-6 2-16,1-5 4 16,-5-4-2-16,-8-4-11 15,-8-2 1-15,-18 0-3 16,-12 0 4-16,-14 5 10 15,-8 5 6-15,-2 3 24 16,4 2 19-16,12 6 22 16,7-3 6-16,20 7-4 15,8-3-10-15,18-4-25 16,7-5-12-16,10 1-10 16,3-5-7-16,-3-6 63 15</inkml:trace>
  <inkml:trace contextRef="#ctx0" brushRef="#br0" timeOffset="356376.5441">19862 14505 1576 0,'9'-4'251'0,"10"-2"-177"16,-7-6-27-16,-7-7 24 15,1 2 2-15,-11-9 22 16,-6-3 5-16,-9 6-19 16,-10-2-7-16,-10 9-15 15,0 7-9-15,0 11-22 16,4 11-12-16,13 14-16 16,7 7-4-16,16 7 1 15,5-3 1-15,18-8 11 16,11-1 7-16,15-10 6 15,2-9 1-15,-3-8 0 16,-7-5-14-16,-14-13-83 16,-6-3-41-16</inkml:trace>
  <inkml:trace contextRef="#ctx0" brushRef="#br0" timeOffset="356497.3475">19787 14134 1597 0,'0'-7'324'0,"-2"-9"-114"15,6 13-150-15,8 1-21 0,6 6-34 16</inkml:trace>
  <inkml:trace contextRef="#ctx0" brushRef="#br0" timeOffset="356905.2286">20035 14334 1734 0,'7'4'365'0,"18"4"-227"16,5 0-64-16,9-4-28 16,4-4-2-16,-4-7-27 15,-3-3-3-15,-4-4-7 16,-6 1-7-16,-14 0-13 16,-3 2-3-16,-9 6-4 15,-3 4 6-15,-10 9 9 16,-6 0 1-16,-7 9 4 15,1 3 1-15,8 9 4 16,5 2 3-16,13 5 2 0,10-4 4 16,9-2-3-16,8 0-2 15,7-7-2-15,-1-7-1 16,-1-9-9-16,-1-12-13 16,-7-15-20-16,9-3-8 15,-6-11-6-15,-6-1 11 16,-8-6 15-16,-8 2 10 15,-6 9 51-15,-6 12 20 16,0 18 34-16,1 9 6 0,0 23-31 16,0 4-16-16,10 12-35 15,1 4 4-15,9-2 333 16</inkml:trace>
  <inkml:trace contextRef="#ctx0" brushRef="#br0" timeOffset="357334.9968">21425 14134 1544 0,'21'1'307'15,"16"-1"-67"-15,32 0-101 16,22 5-26-16,14 1-58 16,-6 1-23-16,-12 1-27 15,-15-1-32-15,-23-9-63 16,-11-3-32-16</inkml:trace>
  <inkml:trace contextRef="#ctx0" brushRef="#br0" timeOffset="357520.501">21858 14140 550 0,'-4'7'480'0,"-5"4"-48"15,7 7-247-15,2 6 20 16,5 7 0-16,2 19-33 0,0 6-14 15,0 12-51-15,-5-1-20 16,0-12-43-16,-2-7-19 16,0-17-28-16,0-8-15 15,4-7 362-15</inkml:trace>
  <inkml:trace contextRef="#ctx0" brushRef="#br0" timeOffset="357775.5315">21926 14683 1431 0,'10'-5'196'0,"6"-6"-100"16,4-2-20-16,2-3-2 16,-7-2 2-16,-3 3 26 15,0 4 16-15,-5 8 7 16,-4 5-1-16,-2 11-38 15,0 3-20-15,4 12-22 16,3 5-13-16,1 5-16 16,-1-2-3-16,-1-4-3 15,-2-5 3-15,1-12 275 16</inkml:trace>
  <inkml:trace contextRef="#ctx0" brushRef="#br0" timeOffset="358166.885">22412 14389 1489 0,'8'-2'263'0,"27"2"-39"16,5 0-70-16,18 2-76 15,10 4-21-15,-7-3-38 16,-1 2-36-16,-19-5-218 0</inkml:trace>
  <inkml:trace contextRef="#ctx0" brushRef="#br0" timeOffset="358356.0788">22458 14510 1250 0,'0'5'297'16,"7"3"-74"-16,10-4 6 0,21 0-43 15,9-1-15-15,18 0-89 16,6 0-28-16,-2-1 139 15,-7-3-641-15</inkml:trace>
  <inkml:trace contextRef="#ctx0" brushRef="#br0" timeOffset="358742.6161">23111 14153 1143 0,'-1'-2'336'16,"11"8"-170"-16,12-5-6 0,27 4-1 16,14 0-9-16,17-1-33 15,8 1-27-15,-2 3-49 16,0 0-24-16,-19-5-89 15,-14 1-35-15,-24-4-80 16,-10 0-61-16</inkml:trace>
  <inkml:trace contextRef="#ctx0" brushRef="#br0" timeOffset="358942.0891">23469 14157 1135 0,'-7'6'346'15,"-4"8"-195"-15,6 8-23 16,-1 3 9-16,6 15 9 16,3 10 10-16,0 7-6 15,-3 2-29-15,3-2-49 0,0-6-20 16,-3-16-35-16,5-6-5 16,2-10-21-16,-1-7 7 15</inkml:trace>
  <inkml:trace contextRef="#ctx0" brushRef="#br0" timeOffset="359328.1667">23585 14644 1583 0,'11'-8'272'0,"18"0"-157"16,7 1-5-16,3 6 32 16,-3 7-16-16,-2 9-36 15,-11 3-19-15,-15 4-29 16,0 1-3-16,-20-5 4 15,-8 3-2-15,-10-3-8 16,-7-3-7-16,7-3-15 16,8-3-3-16,12-5 0 15,8-1-1-15,9 0 5 0,8 1 2 16,16 1 2-16,3-1 0 16,7 3-7-16,1 0-5 15,3 0 9-15,4-1 287 16</inkml:trace>
  <inkml:trace contextRef="#ctx0" brushRef="#br0" timeOffset="363619.6322">1997 15367 1055 0,'-10'-2'425'15,"-9"2"-202"-15,-10 7-53 0,-3 5-22 16,0 9-67-16,3 6-18 16,11 8-50-16,10 1-2 15,21-2 4-15,14 0 7 16,24-15 16-16,3-7 9 16,1-16 9-16,-4-8 11 15,-19-10 27-15,-10-7 9 0,-22 0-5 16,-8-4-22-16,-23 2-41 15,-4 6-26-15,-3 8-12 16,0 8 299-16</inkml:trace>
  <inkml:trace contextRef="#ctx0" brushRef="#br0" timeOffset="363964.6989">2293 15540 1603 0,'10'6'316'0,"3"9"-153"0,-1 4-36 15,-4-3-34-15,-6 0-32 16,-2-7-31-16,0-6-5 15,-1-11-7-15,1-9-1 16,1-10-8-16,4-5-5 16,9 3-4-16,1 0 0 15,7 7 0-15,4 8 13 16,0 7 20-16,-2 7 9 16,-3 11 13-16,-4 6-8 15,-8 6-20-15,-2 5-9 0,-2 7-8 16,-5-1-10-16</inkml:trace>
  <inkml:trace contextRef="#ctx0" brushRef="#br0" timeOffset="364268.3807">2888 15573 1425 0,'3'-7'252'0,"1"-13"-14"16,-2 3-7-16,-2-1-36 15,-5-4-29-15,-9 2-46 16,-10-1-17-16,-12 4-24 16,-3 6-14-16,0 11-25 0,5 7-11 15,10 13-20-15,9 6-6 16,13 0-6-16,6 3 1 15,18-5-2-15,7-2 2 16,12-8 0-16,6-7 3 16,-4-7-31-16,-3-4 15 15,-7-4-55-15</inkml:trace>
  <inkml:trace contextRef="#ctx0" brushRef="#br0" timeOffset="364385.0417">2729 15239 1691 0,'-6'-3'385'16,"-3"-1"-161"-16,13 5-145 16,6 3 44-16</inkml:trace>
  <inkml:trace contextRef="#ctx0" brushRef="#br0" timeOffset="364774.0127">3074 15433 1595 0,'0'3'336'0,"2"-2"-87"15,13 5-123-15,13 1-29 16,10-6-33-16,5-1-22 16,7-4-28-16,-4-5-5 15,-8-4-12-15,-5 2-14 16,-19-1-20-16,-11 4-7 0,-23 7 6 16,-13 2 10-16,-14 12 28 15,-1 3 19 1,12 11 15-16,7 0 3 0,18 4-11 15,9-1-13-15,16-1-13 16,11-1 0-16,11-9 4 16,9 0-17-16,7-10-57 15,1 0-42-15</inkml:trace>
  <inkml:trace contextRef="#ctx0" brushRef="#br0" timeOffset="365102.4044">3739 15383 1606 0,'-13'-5'370'0,"-18"-2"-104"15,-1 4-75-15,0 3-110 0,4 6-34 16,8 4-37-16,10 4-10 16,15 5-8-16,3-1 0 15,13-5 1-15,3 2 4 16,2-8-13-16,5 0-11 15,-5-6-29-15,-9-4-16 16,-12-1 15-16,-10 3 10 16,-17 1 31-16,-6 7 13 0,-5 6 20 15,3-4 8-15,12 12 17 16,8 1 5-16,13-1 5 16,9 2 0-16,16-3-8 15,2-6-3-15,14-1-18 16,0-3-8-16,3-6 26 15,-2-3 317-15</inkml:trace>
  <inkml:trace contextRef="#ctx0" brushRef="#br0" timeOffset="365766.2569">5157 15548 1513 0,'-10'11'268'0,"-17"13"-74"16,0 3-25-16,-8 2-60 16,3-4-33-16,6-7-47 15,1-7-10-15,2-19-5 16,2-11-3-16,0-12-8 16,5-3-3-16,16-2-5 15,0-2 0-15,14 12 9 16,9 8 3-16,1 13 8 15,7 9 2-15,-2 14-6 16,1 7-4-16,4 11-3 0,-5 7 2 16,2-5-6-16,-4 1-19 15</inkml:trace>
  <inkml:trace contextRef="#ctx0" brushRef="#br0" timeOffset="365933.8098">5287 15528 1585 0,'11'-3'316'16,"14"-1"-121"-16,4 4-21 0,6 5-69 16,1 12-16-16,-3 11-26 15,-7 4-4-15,-23 1-2 16,-12-2-6-16,-15-9 2 16,-9-8 13-16</inkml:trace>
  <inkml:trace contextRef="#ctx0" brushRef="#br0" timeOffset="366411.3367">6371 15514 1536 0,'4'11'248'0,"2"14"-99"16,-1 5-74-16,-11 0-20 16,4 3-6-16,-6-11-20 15,6-1-4-15,-2-20 0 16,-3-11-10-16,8-12-26 16,1-13-12-16,9-1-15 15,5 3 6-15,6 3 20 16,-1 8 0-16,5 9 19 15,6 10 11-15,-7 8 28 16,5 11 13-16,-12 7-12 16,-7 1-9-16,-6 5-8 15,-2 0-25-15,6 2-87 16,4-4-167-16</inkml:trace>
  <inkml:trace contextRef="#ctx0" brushRef="#br0" timeOffset="366910.2405">6997 15613 1492 0,'-1'-7'260'16,"-7"-13"-44"-16,3 2-30 15,-10-2-28-15,-2-3-21 16,-5-1-45-16,-9 1-23 16,-5 4-39-16,3 10-14 15,-1 14-19-15,7 14-5 16,12 11-5-16,3 0 0 15,16-1 2-15,7-4 2 0,17-3 6 16,3-7 0-16,8-9 2 16,4-5 1-16,-4-12 0 15,-1-1-3-15,-10-9-14 16,-8-3-5-16,-11 4 1 16,-7 2 2-16,-7 10 13 15,-5 5 5-15,-4 7 3 16,0 4 2-16,12 9 1 15,1 0 1-15,10 3-4 16,8 2 3-16,7-6 10 16,8-2 6-16,6-4 15 15,1-5 1-15,-6-6-6 16,0-5-3-16,-13-10-8 16,-6 0-3-16,-8-9-23 0,-4-1-26 15,-5-5-113 1,-4-8-75-16,-5-6-39 0,-2-1 45 15,-3-3 102-15,-1 5 99 16,0 13 120-16,5 9 50 16,3 17 38-16,3 6-24 15,7 13-95-15,0 2-25 16,11 11 36-16</inkml:trace>
  <inkml:trace contextRef="#ctx0" brushRef="#br0" timeOffset="367114.7055">7411 15374 1732 0,'-1'12'397'0,"1"25"-198"16,0 3-77-16,7 22-34 15,4 2-14-15,3 11-35 16,6 16-15-16,-10 5-17 15,2-5-34-15,-1-19-39 16,-5-25 403-16</inkml:trace>
  <inkml:trace contextRef="#ctx0" brushRef="#br0" timeOffset="367280.439">7458 15676 1534 0,'1'-5'362'16,"4"-5"95"-16,8-2-340 16,24 5-103-16,2-6-2 15,17 8-42-15,7 1 144 16</inkml:trace>
  <inkml:trace contextRef="#ctx0" brushRef="#br0" timeOffset="367594.4886">8002 15467 1570 0,'-11'-13'321'0,"-11"-8"-99"15,-3 5-78-15,-3 8-74 16,11 12-34-16,0 8-33 16,7 5-3-16,9 4-3 15,3-1-3-15,13 0 2 16,6-5 4-16,1-6-25 15,-1-3-20-15,-7-6-28 16,-8 1-4-16,-12-1 28 16,-9 0 16-16,-9 2 54 15,3 5 28-15,-1 0 58 16,11 7 29-16,10 1-2 0,3 3-15 16,23 5-43-16,-3-3-20 15,13-2-30-15,10-5-6 16,-2-10 10-16,5-1 240 15</inkml:trace>
  <inkml:trace contextRef="#ctx0" brushRef="#br0" timeOffset="368017.8726">8913 15243 1483 0,'23'-1'299'0,"16"-2"38"16,34 3-193-16,20 4-31 15,1-1-52-15,4 2-18 16,-12-1-19-16,-13-4-11 16,-10-5-74-16,-13 1-56 15,-20-2-195-15</inkml:trace>
  <inkml:trace contextRef="#ctx0" brushRef="#br0" timeOffset="368210.3498">9352 15272 1248 0,'-7'8'296'0,"-9"5"-114"16,4 6-4-16,12 15-27 16,3 2-24-16,4 17-8 15,5 2-5-15,-3 5-24 16,-7-6-6-16,3-7-35 16,-1-2-16-16,-5-14-20 15,7-1-17-15,-5-15-9 16,3-5-87-16</inkml:trace>
  <inkml:trace contextRef="#ctx0" brushRef="#br0" timeOffset="368452.3091">9399 15813 1461 0,'10'-6'248'16,"9"-6"-34"-16,6 0-75 15,-1 0-41-15,-3-2-12 16,-4 1-19-16,-1 2-9 16,0 4-13-16,-2 4 3 15,-5 11 4-15,-2 5 4 0,-2 15 5 16,-2 8-9-16,0 10-19 16,0 0-10-16,1-1 1 15,-1-4-17-15,5-18 313 16</inkml:trace>
  <inkml:trace contextRef="#ctx0" brushRef="#br0" timeOffset="368874.5736">9961 15581 1609 0,'12'2'321'0,"21"-2"-141"16,13 6-83-16,20-2-47 15,5-4-14-15,-3 0-10 16,-11-2-25-16,-16-2-211 16</inkml:trace>
  <inkml:trace contextRef="#ctx0" brushRef="#br0" timeOffset="369021.7598">10005 15726 1608 0,'8'0'336'0,"20"1"-130"0,13-2-50 16,25-3-57-16,11-1-10 15,8-1 309-15</inkml:trace>
  <inkml:trace contextRef="#ctx0" brushRef="#br0" timeOffset="369379.6607">10679 15333 1503 0,'11'1'253'0,"16"-1"-63"16,15 0-47-16,25 0-24 0,9-1-26 15,17-2-55-15,-1-2-10 16,-13 2-23-16,-12-1-40 16,-21 2-151-16</inkml:trace>
  <inkml:trace contextRef="#ctx0" brushRef="#br0" timeOffset="369559.1832">10995 15398 1492 0,'3'22'277'16,"3"13"-51"-16,-1 10-59 16,-5 7 0-16,-2 2-42 15,-9 2-21-15,3-1-38 16,4-3-21-16,8-11-36 16,8-7 36-16</inkml:trace>
  <inkml:trace contextRef="#ctx0" brushRef="#br0" timeOffset="369839.6892">11197 15779 1502 0,'12'-3'267'0,"8"-4"-49"0,11 5-94 15,5 5-30-15,-8 7-9 16,-4 7-17-16,-6 5 4 16,-15 5-12-16,-7 2-14 15,-16 4-12-15,-2 1-7 16,2-8-12-16,7 1-4 16,17-9-4-16,5-6 0 15,14-9 3-15,8-6 5 0,13-6 42 16,4-4-186-16</inkml:trace>
  <inkml:trace contextRef="#ctx0" brushRef="#br0" timeOffset="370206.91">11761 15575 1575 0,'12'1'311'16,"17"-1"-104"-16,14 3-73 16,17-2-59-16,2 1-28 15,6 3-28-15,-4-4 6 0,-20-1 84 16</inkml:trace>
  <inkml:trace contextRef="#ctx0" brushRef="#br0" timeOffset="370399.3801">11847 15700 1336 0,'4'3'292'0,"8"3"28"16,6-4-60-16,24 2-82 16,9 0-46-16,15 0-70 15,5 2 0-15,-7-4 298 16</inkml:trace>
  <inkml:trace contextRef="#ctx0" brushRef="#br0" timeOffset="370857.1965">12555 15359 1518 0,'8'3'253'0,"19"2"-75"0,15 2-70 15,34-1-24-15,7 0-19 16,40-1-39-16,-1 2-11 15,-21-2-2-15,-4-2-76 16</inkml:trace>
  <inkml:trace contextRef="#ctx0" brushRef="#br0" timeOffset="371219.7987">12941 15447 1123 0,'3'3'368'16,"-1"0"-195"-16,1 9-11 16,-1 3 4-16,-1 9-32 0,1 6 4 15,-1 9-25-15,5 12-9 16,-3 10-24-16,-3 4-15 16,-1 12-32-16,-5-8-10 15,4-7-13-15,6-12 0 16,6-24 39-16,5-11 286 15</inkml:trace>
  <inkml:trace contextRef="#ctx0" brushRef="#br0" timeOffset="373186.151">13790 15876 1554 0,'-5'22'268'0,"-10"21"-141"16,-9 4-33-16,-9-8-15 15</inkml:trace>
  <inkml:trace contextRef="#ctx0" brushRef="#br0" timeOffset="373852.4424">14344 15551 1162 0,'-8'5'323'0,"-8"6"-169"0,-3 3-9 15,-3 15-36-15,4 3-21 16,10 8-48-16,9 2-8 16,18-5-4-16,7-4 5 15,18-17 14-15,3-9 7 16,11-16 8-16,1-9 0 16,-19-15 4-16,-5 0-1 0,-32-4-12 15,-17-3-11-15,-25 4-19 16,-15 3-13-16,-5 5-33 15,9 5 14-15</inkml:trace>
  <inkml:trace contextRef="#ctx0" brushRef="#br0" timeOffset="374167.3139">14702 15710 1339 0,'0'7'214'0,"1"10"-90"16,-6 1 3-16,3 4 23 15,-3-2-11-15,3-5-48 0,2-1-24 16,5-8-33-16,2-8-8 16,-3-13-7-16,7-5 2 15,-1-7-11-15,4-1-4 16,3-1-6-16,3 0 6 15,5 7 26-15,3 4 10 16,-2 12 14-16,0 8-5 16,-9 15-16-16,-8 7-8 15,-8 9-11-15,-4-1 5 0,-3 6-32 16,4-1 2-16</inkml:trace>
  <inkml:trace contextRef="#ctx0" brushRef="#br0" timeOffset="374457.0508">15308 15700 1229 0,'-8'-12'332'15,"-5"-9"-113"-15,-11-2 1 16,0 6-4-16,-11 0-53 15,-2 2-31-15,2 15-49 16,2 2-22-16,12 17-45 16,8 5-11-16,13 2-6 0,4 2-1 15,16-1 3-15,5 2 2 16,9-4 3-16,0-1-1 16,0-8 6-16,-5-7-10 15,-3-10-37-15,-4-9-44 16,-7-12-240-16</inkml:trace>
  <inkml:trace contextRef="#ctx0" brushRef="#br0" timeOffset="374558.7799">15270 15471 1682 0,'-6'-5'413'0,"-4"-6"-176"16,4 7-76-16,3 5-88 16,5 6 27-16</inkml:trace>
  <inkml:trace contextRef="#ctx0" brushRef="#br0" timeOffset="374990.6238">15461 15596 1744 0,'9'-1'362'15,"15"2"-271"-15,9 8-34 16,8-3-6-16,2 3-17 15,2-5-18-15,-4-4-4 16,-10-1-1-16,-4-1 0 0,-16-2-3 16,-9-1-7-16,-11 3-13 15,-11 2-5-15,-10 2-3 16,-4 3 6-16,3 7 6 16,6 2 2-16,13 12 0 15,2-2 0-15,10 1 2 16,2-2 0-16,11-3 2 15,9 1 9-15,18-4-34 16,6-3-27-16</inkml:trace>
  <inkml:trace contextRef="#ctx0" brushRef="#br0" timeOffset="375350.5951">16114 15567 1483 0,'-13'-8'236'0,"-22"-6"-85"0,6 6-51 16,-5 8-59-16,8 9-15 15,12 4-25-15,5 3-2 16,24 6 1-16,1-7-2 16,13 0 3-16,3-1 0 15,-8-9 5-15,4 3-7 16,-9-3-32-16,-6-7-12 15,-13-3-15-15,-11-3 7 0,-16 0 38 16,-6 6 38-16,-11 3 27 16,0 4 16-16,5 6 21 15,8 2-17-15,18 3-5 16,12 4-7-16,11-2-13 16,16 2 1-16,10-5-1 15,11-4-8-15,0-3-17 16,-3-4-4-16,-2-4 9 15,-1-4 94-15</inkml:trace>
  <inkml:trace contextRef="#ctx0" brushRef="#br0" timeOffset="375532.7044">16542 15576 1685 0,'2'0'367'16,"-2"5"-206"-16,0 2-85 15,3-1-67-15,-4-3-10 16</inkml:trace>
  <inkml:trace contextRef="#ctx0" brushRef="#br0" timeOffset="375664.6505">16517 15748 1684 0,'4'7'491'0,"-3"2"-81"0,0-4-177 15,3 0-63-15,-4-8-106 16,-1 2-22-16</inkml:trace>
  <inkml:trace contextRef="#ctx0" brushRef="#br0" timeOffset="378395.3215">4462 16766 1591 0,'-2'-2'310'0,"-2"5"-125"15,2 18-17-15,2 34-54 16,0 15-8-16,10 17-35 0,-5 0-17 15,3-5-22-15,1-3-7 16,-10-12-9-16,2-7-17 16,-7-23-50-16,-2-13-38 15,-2-23-434-15</inkml:trace>
  <inkml:trace contextRef="#ctx0" brushRef="#br0" timeOffset="378570.8548">4401 16848 1579 0,'19'-8'305'0,"18"-13"-128"15,21 6-62-15,16 5-64 16,6-1-13-16,15 10-14 16,-4 5 3-16,-19 5-20 15,-13 4 59-15</inkml:trace>
  <inkml:trace contextRef="#ctx0" brushRef="#br0" timeOffset="378757.124">4505 17151 1593 0,'9'8'301'15,"17"3"-153"-15,18-2-34 16,26-4-36-16,11-5-20 16,11-4 158-16</inkml:trace>
  <inkml:trace contextRef="#ctx0" brushRef="#br0" timeOffset="379109.4562">5322 17212 1446 0,'-6'-10'232'0,"-13"-11"-44"16,-2 4-1-16,-17 2-24 15,-3 7-7-15,-2 14-42 16,0 10-19-16,14 17-39 16,7 3-18-16,19 5-22 15,10 1-5-15,19-5-5 0,10-4-1 16,20-10 1-16,4-11-3 15,6-12-21 1,-6-4-21-16</inkml:trace>
  <inkml:trace contextRef="#ctx0" brushRef="#br0" timeOffset="379386.0089">5579 17180 1261 0,'-11'-2'318'16,"-13"-5"-92"-16,-7 8-4 15,-1 11-19-15,0 5-77 16,5 6-34-16,18 7-60 16,6 0-15-16,19 3-10 15,6 0-1-15,10-12 2 16,5-2 1-16,4-12 1 15,3-7 1-15,-6-8 3 16,-4-6 13-16,-16-13 166 16,-11-1-651-16</inkml:trace>
  <inkml:trace contextRef="#ctx0" brushRef="#br0" timeOffset="379740.2888">5829 17254 1520 0,'13'6'253'0,"16"6"-93"16,5 11 8-16,-1 6-17 15,-1 5-21-15,-21-2-40 16,-11-3-24-16,-16-7-18 15,-16-10 1-15,-10-12-37 16,-2-11 345-16</inkml:trace>
  <inkml:trace contextRef="#ctx0" brushRef="#br0" timeOffset="380132.4149">6161 17294 1560 0,'-14'4'310'0,"-17"7"-88"15,8 6-58-15,11 16-57 16,9 2-23-16,12 4-33 15,10 0-16-15,13-4-18 16,5-7-5-16,10-14 1 16,2-14 1-16,0-24 5 15,-9-17 0-15,-12-16-1 16,-6-5 0-16,-19-7-4 16,-5 5 0-16,-22 2-2 15,-15 1-3-15,-17 2 3 16,-12 5 10-16,-1 10 14 15,13 17 1-15,23 27-10 16,14 11-13-16,30 23-31 16,12-1-8-16,23 1-234 0</inkml:trace>
  <inkml:trace contextRef="#ctx0" brushRef="#br0" timeOffset="381155.5262">6745 17249 1657 0,'8'3'385'16,"11"2"-130"-16,18 0-128 16,14-2-19-16,13 0-41 15,3-4-10-15,7-1 299 16</inkml:trace>
  <inkml:trace contextRef="#ctx0" brushRef="#br0" timeOffset="381654.0346">7297 16903 1624 0,'13'-1'348'0,"12"0"-142"15,23-2-90-15,18 0-16 16,24-4-38-16,8-3-21 16,2 5-26-16,-9 2 9 15,-23 4-66-15,-17 0-38 16</inkml:trace>
  <inkml:trace contextRef="#ctx0" brushRef="#br0" timeOffset="381857.116">7688 16967 1474 0,'0'16'266'16,"1"13"-25"-16,1 16-73 16,2 7 20-16,-4 6-45 15,-4-2-30-15,2 0-52 16,1-6-22-16,5-34-18 31,-1-8 87-31</inkml:trace>
  <inkml:trace contextRef="#ctx0" brushRef="#br0" timeOffset="383739.5653">8201 17253 1453 0,'7'5'268'0,"16"6"22"16,16 1-63-16,24-3-81 15,11-3-34-15,15-3-47 16,-2-3 23-16</inkml:trace>
  <inkml:trace contextRef="#ctx0" brushRef="#br0" timeOffset="386832.3765">9070 17082 1298 0,'-4'-5'267'16,"-2"-3"-74"-16,-5 7 1 0,-1 17-43 16,-1 7-11-16,5 17-60 15,5 5-20-15,9 2-24 16,10 1-5-16,14-6-9 16,6-13 0-16,15-18-5 15,-2-11-1-15,1-17 0 16,-4-9-1-16,-19-7 1 15,-2-3-1-15,-16-4-5 16,-4 1-3-16,-6 2-4 16,-5 5 0-16,-3 14-4 15,2 9-2-15,-1 18 3 16,3 12 2-16,5 11 4 16,0 8 1-16,9 2-4 15,0 0 10-15,10-1-24 16,-3-9-40-16</inkml:trace>
  <inkml:trace contextRef="#ctx0" brushRef="#br0" timeOffset="387090.6839">9079 16860 1458 0,'-3'4'273'0,"-4"9"-8"0,3 25-71 15,4 17-34-15,4 28-34 16,-1 9-24-16,2 21-32 16,-2-1-9-16,1-10-28 15,3-8-25-15,1-22-43 16,1-17-24-16,3-17 51 15</inkml:trace>
  <inkml:trace contextRef="#ctx0" brushRef="#br0" timeOffset="387556.9521">9414 17413 1579 0,'2'1'327'15,"1"5"-62"-15,3 12-69 0,-3 8-69 16,2 7-16-1,0 9-57-15,-5-6-18 0,-1-3-8 16,1-4-13-16,0-16-17 16,3-2-11-16,4-14-42 15,0-7-9-15,6-12 3 16,4 0 9-16,5-5 27 16,-2 0 8-16,4 8 6 15,-5-2 4-15,-7 12 6 16,-4 4 1-16,-16 6 8 15,-6 8 4-15,-7 5 7 16,-1-2 6-16,6 3-9 16,3 0 2-16,12-3 14 15,6 4 3-15,12-3 3 16,7-1-5-16,20-2-14 16,6-4 3-16,10-3 317 15</inkml:trace>
  <inkml:trace contextRef="#ctx0" brushRef="#br0" timeOffset="388106.146">9803 17098 1530 0,'5'1'289'0,"10"5"-61"16,6 10-35-16,-8 6-42 15,6 9-29-15,-10 5-27 0,-7 0-15 16,-1 3-36-16,-4-4-15 15,0-11-12-15,1-6-3 16,2-20-7-16,0-17-7 16,6-17-9-16,9-6-3 15,6-10 2-15,5 5 3 16,10 7 3-16,-4 3-1 16,2 21 16-16,-2 11 13 0,-4 22 26 15,-2 18 7-15,-8 20-6 16,-5 7-10-16,-13 6-20 15,-2-1 46-15</inkml:trace>
  <inkml:trace contextRef="#ctx0" brushRef="#br0" timeOffset="389759.078">10737 17105 1602 0,'0'0'370'16,"1"0"-87"-16,20 2-142 15,9 2-40-15,24 2-57 16,11 1 3-16,7-4-66 16,1 0-25-16</inkml:trace>
  <inkml:trace contextRef="#ctx0" brushRef="#br0" timeOffset="389923.9208">10729 17264 1628 0,'-1'9'345'0,"5"9"-120"0,15 1-60 15,29-4-39-15,13-7-18 16,27-4-28-16,7-3 26 16</inkml:trace>
  <inkml:trace contextRef="#ctx0" brushRef="#br0" timeOffset="390585.6012">11558 17081 1444 0,'7'1'250'0,"11"12"-6"0,3 5-44 15,2 17-52-15,-8 2-17 16,-10 2-47-16,-1 5-24 16,-12-12-22-16,7 1-9 15,-4-15-11-15,0-10 0 16,5-16-5-16,-3-14-3 0,10-12-12 15,7-6-5-15,6-4-2 16,7 4 1 0,3 11 4-16,-3 4 3 0,4 21 6 15,-6 4 5-15,-3 9 9 16,-2 11 3-16,-12 1-4 16,2 9-4-16,-10-4-5 15,-2 3-2-15,-1-1-4 16,-3-6-3-16,5-7-12 15,-3-11-6-15,6-10-9 16,7-7-1-16,1-15 4 16,9 1 4-16,6-1 7 15,-1 0 2-15,1 14 15 16,-1 7 10-16,-6 13 19 16,-1 10 10-16,-8 13 1 15,-3 0-9-15,-5 5-6 16,0 1-6-16,1-5 46 15</inkml:trace>
  <inkml:trace contextRef="#ctx0" brushRef="#br0" timeOffset="390908.9422">12081 17509 1534 0,'15'-4'261'0,"19"-11"-100"16,-6 4-42-16,7 7-23 16,-8 1-14-16,-11 11-27 15,3 6-4-15,-19 5 5 16,-3 4 2-16,-9 6 1 15,-3 1 4-15,-3-7-14 16,10 4-14-16,10-10-15 16,0-9-5-16,24-2 0 15,-1-9-8-15,4-5-7 16,10 4 327-16</inkml:trace>
  <inkml:trace contextRef="#ctx0" brushRef="#br0" timeOffset="391508.9083">12722 17320 936 0,'6'-2'421'0,"16"-1"-238"15,0-2-57-15,-1-5-16 16,7-3 2-16,-7-6-24 16,-4-3-10-16,-7-4 3 15,-10 0 9-15,-11 1-15 16,-8 0-4-16,-14 1-18 16,-3 1-10-16,-5 10-6 15,1 6-5-15,-3 16-16 16,7 11-6-16,4 10-10 0,7 7-2 15,18 8-3-15,7-3 1 16,18-2 2-16,8-8-1 16,15-12 4-16,11-4 2 15,-2-16 2-15,0-7 1 0,-8-13 1 16,-12-6-2 0,-6-4-3-16,-7-1-2 0,-7 9-3 15,-6 5 1-15,-5 11 2 16,-5 8 13-16,-2 12 11 15,2 7 2-15,10 9-2 16,5 1 0-16,14 0 138 16,6-3-461-16</inkml:trace>
  <inkml:trace contextRef="#ctx0" brushRef="#br0" timeOffset="392016.8402">13581 17095 1655 0,'4'-1'361'0,"16"2"-167"16,9 2-27-16,21-3-48 15,17 5-32-15,12-8-49 16,11 3-14-16,-1-2-13 16,-14-6-26-16,-19 8-82 15,-17 2-47-15</inkml:trace>
  <inkml:trace contextRef="#ctx0" brushRef="#br0" timeOffset="392290.8388">13619 17203 1448 0,'-2'1'221'0,"-2"-1"-57"16,19 0-33-16,15 4-31 15,12-3 11-15,20 1-13 16,-4-5-11-16,13-4-31 16,0 1-16-16,-5-3-54 15,-3 1-55-15,-18-3-185 16,-10-2-59-16</inkml:trace>
  <inkml:trace contextRef="#ctx0" brushRef="#br0" timeOffset="392510.5633">14041 17003 1311 0,'12'0'287'0,"4"-2"-69"16,9 16-54-16,7 7-24 16,5 4-18-16,0 5-1 15,-8-2-30-15,-5-5-19 16,-17 1-42-16,-5-4-7 15,-8 1 16-15,-15-5 1 16,-13-1-2-16,-5 1-1 16,-17 0-26-16,1 7 139 15</inkml:trace>
  <inkml:trace contextRef="#ctx0" brushRef="#br0" timeOffset="398008.0216">13836 16684 991 0,'0'-4'426'0,"0"-3"-248"16,5-9-64-16,0-4-6 15,2-8-6-15,0-2-2 16,0-5 7-16,-4-2 20 0,-1 7 2 16,-2 2-4-16,-2 17-23 15,-2 11-13-15,-4 19-31 16,2 17-16-16,6 19-19 15,4 9-10-15,13 3-7 16,4-2 4-16,10-12-42 16,0-14 332-16</inkml:trace>
  <inkml:trace contextRef="#ctx0" brushRef="#br0" timeOffset="398530.2642">14095 16349 1494 0,'-12'-8'250'0,"-18"-8"-72"16,-10 1-11-16,-14 7-20 15,-5 3-24-15,0 12-44 16,-5 7-20-16,0 17-32 16,2 13-10-16,7 18-16 15,9 6-2-15,25 8-4 16,13 2 2-16,29 4 2 16,14-1 0-16,29-14 1 15,17-14 0-15,23-38 16 16,19-19 6-16,3-31 8 15,-10-20 5-15,-27-16-8 16,-29-7 11-16,-53-3 14 16,-30-2-4-16,-54 0-9 15,-24 4-20-15,-19 20-10 0,5 14 284 16</inkml:trace>
  <inkml:trace contextRef="#ctx0" brushRef="#br0" timeOffset="405455.6318">15260 17293 769 0,'10'-6'450'0,"12"-10"-203"15,-1-2-133-15,-3-7-26 16,-2-3-1-16,-5-6-3 16,-8 0 7-16,-10-2 6 15,-4 4 3-15,-12 3-9 16,-7 0-9-16,-1 17-31 15,-5 2-12-15,2 16-16 16,4 12-8-16,3 9-16 16,6 7-5-16,12 11-5 15,12 5 0-15,8-3 5 16,9 0 2-16,7-12 4 16,2-11 1-16,14-17 5 15,-4-11-1-15,2-21 5 16,-2-5 1-16,-10-10-3 15,-1 1-2-15,-12 1-5 0,-12-5 0 16,-7 14-1-16,-10 2 4 16,-5 15 1-16,-3 13 7 15,3 13 6-15,3 9 2 16,10 13 3-16,6 3-7 16,18 8-7-16,4-3 0 15,16-6-3-15,7-3 12 16,1-10-86-16</inkml:trace>
  <inkml:trace contextRef="#ctx0" brushRef="#br0" timeOffset="405888.3622">15921 17115 1384 0,'9'2'262'0,"6"0"-19"0,18-2-97 16,7 0-21-16,17 1-53 15,-1-2-28-15,-2 0-27 16,-4-2 3-16,-10 2-70 16,-3 1-62-16</inkml:trace>
  <inkml:trace contextRef="#ctx0" brushRef="#br0" timeOffset="406140.6259">16060 17255 989 0,'-6'2'453'0,"-6"4"-214"15,3-2-26-15,18-4-34 0,8 0-1 16,14-5-48-16,13 0-18 15,7 1-31-15,4-3-13 16,6 4-30-16,-6 0-10 16,-6 2 147-16,-7 1-737 15</inkml:trace>
  <inkml:trace contextRef="#ctx0" brushRef="#br0" timeOffset="410247.1407">16956 17100 1016 0,'-32'0'363'0,"-25"4"-229"16,20-2-45-16,59-2-19 15,26 0-8-15,65 0-33 16,35-6-10-16,60 1 12 16,33-1 13-16,46 1 6 0,20 0-9 15,30 3-21-15,5-3-9 16,16 0 5-16,2-2 15 16,2-6 29-16,0 3 15 15,-1-1 0-15,-2 2-18 16,-5 5-31-16,0 4-10 15,-8 9-10-15,-5 4 2 16,-24 4 19-16,-20 0 384 16</inkml:trace>
  <inkml:trace contextRef="#ctx0" brushRef="#br0" timeOffset="412104.2477">17012 16239 1507 0,'0'-9'251'0,"6"-2"-99"15,1 8-30-15,-4 22-25 16,4 21-18-16,1 32-13 16,3 13-5-16,-1 8-19 15,0-7-4-15,-5-17-18 16,1-16-2-16,-4-15-45 15,-2-12-52-15,1-23-181 16</inkml:trace>
  <inkml:trace contextRef="#ctx0" brushRef="#br0" timeOffset="412255.1834">16964 16266 1515 0,'13'-8'240'0,"22"-8"-115"0,5 4-28 15,22-1-39-15,1 1-19 16,11 6-25-16,-1-1 12 16,-8 9-82-16</inkml:trace>
  <inkml:trace contextRef="#ctx0" brushRef="#br0" timeOffset="412459.7483">17047 16587 1659 0,'19'3'320'0,"32"-3"-227"15,12-1-34-15,24-1-24 16,4-1 32-16</inkml:trace>
  <inkml:trace contextRef="#ctx0" brushRef="#br0" timeOffset="412818.8623">17701 16615 1419 0,'-6'-13'243'0,"-7"-6"-37"16,-14-4-9-16,-5 9-29 15,1 6-23-15,-5 8-52 16,6 11-21-16,4 14-45 16,-1 2-16-16,18 7-14 15,9 1-3-15,18-3 0 16,12-1 0-16,11-9 1 16,9-4-3-16,6-11-36 15,-1-7-8-15</inkml:trace>
  <inkml:trace contextRef="#ctx0" brushRef="#br0" timeOffset="413147.1473">17986 16652 1219 0,'-3'-6'251'16,"-6"-8"-190"-16,-2 2 4 15,-10 0 21-15,-4-3 11 16,-6 8 12-16,-1-1-5 0,4 13-27 16,4 6-11-16,9 7-9 15,10 9-6-15,12-1-16 16,12 4-3-16,9-5-2 15,6-5 0-15,5-7 0 16,-8-7-2-16,1-7-4 16,-7-7-2-16,-16-13-21 15,4 2-7-15</inkml:trace>
  <inkml:trace contextRef="#ctx0" brushRef="#br0" timeOffset="413440.3635">18092 16631 1560 0,'5'3'278'16,"16"6"-105"-16,2 1-55 16,10 9-21-16,3 4-16 15,-10 10-36-15,-12-3-9 0,-21 2-11 16,-11 0 1-16,-14-18 36 16,0-5 341-16</inkml:trace>
  <inkml:trace contextRef="#ctx0" brushRef="#br0" timeOffset="413971.5904">18473 16622 1475 0,'0'9'218'0,"1"13"-71"15,-1 1-30-15,6 4-20 16,5-2-3-16,5-2-37 16,7-3-16-16,-2-9-13 15,6-6 0-15,-3-17-4 16,0-6-1-16,1-15-4 15,-7-8-1-15,-9-14 1 16,-9-7-2-16,-21-23 1 16,-11-6-2-16,-25 1 4 15,-8 4 23-15,-3 33 11 16,-3 17 7-16,9 33-10 16,13 17-28-16,20 14-21 15,16 13-6-15,33 5-7 16,15 2 1-16,36 2 10 15,14-3 3-15</inkml:trace>
  <inkml:trace contextRef="#ctx0" brushRef="#br0" timeOffset="414620.7146">18922 16677 1636 0,'11'4'358'0,"16"-1"-150"16,7-2-39-16,17 2-57 15,4-4-33-15,3-2-42 16,-2 1 5-16,-10-1 316 16</inkml:trace>
  <inkml:trace contextRef="#ctx0" brushRef="#br0" timeOffset="415443.6196">19460 16472 1453 0,'4'1'220'0,"3"3"-72"16,7 17-54-16,-1 7-18 16,-1 13-10-16,-6-1-13 15,-1 2-16-15,-9-6-8 16,-3-12-13-16,6-3-1 16,-1-18 5-16,4-3-1 0,6-14-4 15,-3-10-2-15,9-9-8 16,1-6-3-16,3-2-1 15,7 4 1-15,1 11 15 16,-3 7 7-16,0 21 8 16,-3 6 2-16,-8 14-11 15,-5 7-5-15,-8-3-6 16,0 7-2-16,-5-4-3 16,3-2-1-16,3-7 1 15,0-12 0-15,9-10-1 16,2-10 0-16,8-11-2 15,2-1-2-15,2-10 1 16,7 6-2-16,1 3-1 16,-1 5-1-16,-6 15 1 15,-7 7 4-15,-13 16 7 16,-2 5 2-16,-1 12-1 16,-5-1-2-16,0 3-7 0,-3-2-64 15,-2-3 376-15</inkml:trace>
  <inkml:trace contextRef="#ctx0" brushRef="#br0" timeOffset="415686.9713">19965 16825 1467 0,'5'-6'270'15,"3"-4"-3"-15,2-3-136 16,-1 2-6-16,2-2-38 15,0 1-21-15,1 4-19 16,1 3-9-16,-6 5-3 16,0 5 8-16,-11 8 3 15,0 4-1-15,3 14-12 16,2 5-10-16,6 7-13 16,-1-5-11-16,0-14 327 15</inkml:trace>
  <inkml:trace contextRef="#ctx0" brushRef="#br0" timeOffset="416356.8361">20562 16662 1086 0,'4'-7'369'16,"2"-11"-212"-16,0-2-27 16,-6-3 16-16,-2-2 1 15,-6 4-13-15,-10-2-26 16,-1-1-17-16,-14 1-34 15,3 7-16-15,2 15-26 16,2 10-10-16,0 9-8 16,1 4-3-16,8 1-1 0,3-3 0 15,21 6-1-15,6-1 0 16,16-1 3-16,-3-6 2 16,8-9 0-16,1-6-2 15,-1-8-7-15,5-2-12 16,-10-9-9-16,-1 1 0 15,-15-2 9-15,-3 2 13 16,-10 4 12-16,-3 6 1 16,-4 7-2-16,-1 5 1 15,8 11 2-15,1 3-1 0,9 11 2 16,1 4 0-16,-7 10 6 16,-8 0 8-16,-13 4 15 15,-15-10 3-15,-9-6 3 16,3-8-6-16,-7-23-4 15,12-3 3-15,3-27 259 16</inkml:trace>
  <inkml:trace contextRef="#ctx0" brushRef="#br0" timeOffset="417286.041">20976 16577 1396 0,'-4'0'240'0,"3"-1"-16"15,9 2-23-15,27 7-31 16,8-7-9-16,22 2-58 0,5-2-19 16,2 0-34-16,-8 0-17 15,-17 4 33-15,-15-5 280 16</inkml:trace>
  <inkml:trace contextRef="#ctx0" brushRef="#br0" timeOffset="417911.066">21723 16379 1435 0,'-1'7'199'15,"-2"10"-92"-15,1 10-24 16,2 9-6-16,5 1-8 0,7 1-15 15,4-3-3 1,12-7-15-16,0-8 1 0,3-13-8 16,0-7 0-16,-6-11-5 15,1-9-3-15,-8-9-5 16,-2-6-2-16,-3-5-3 16,-8 0 0-16,-10-3 10 15,-2 6 13-15,-14 11 16 16,4 9-1-16,9 24-10 15,3 12-17-15,5 20-18 16,4 8-2-16,2 4-1 16,2 1 1-16,5-2 2 15,-1-6 1-15,-5-11-34 16,-4-11-45-16</inkml:trace>
  <inkml:trace contextRef="#ctx0" brushRef="#br0" timeOffset="418125.4975">21761 16190 1583 0,'-1'-1'302'16,"-4"1"-140"-16,5 11-18 15,3 26-55-15,8 19-9 0,1 32-19 16,1 9-3-16,-5 3-17 15,-5-5-3-15,-5-12-28 16,5-4-40-16,2-15 393 16</inkml:trace>
  <inkml:trace contextRef="#ctx0" brushRef="#br0" timeOffset="418705.538">22139 16604 1637 0,'4'4'340'16,"3"7"-184"-16,5 2-33 0,-2 6-42 15,1 5-22-15,-2 1-30 16,-4-3-9-16,-7-2-9 16,-1-7-8-16,-3-6-25 15,4-4-24-15,4-5-65 16,0-4-24-16,-2 5-49 16,0 0-32-16,5-4-29 15,15-3-191-15,29-34-64 16,-30 31 285-16,-2 1 566 15,-6 5 87-15,-7 4-119 16,-1 0-172-16,-18-3 14 16,2 5 22-16,-12-1-28 15,2 3-5-15,12 5-52 16,2-6-21-16,13 4-27 0,9 3-11 16,15 1-17-16,2-2-4 15,6 3 1-15,0-3 71 16</inkml:trace>
  <inkml:trace contextRef="#ctx0" brushRef="#br0" timeOffset="419354.2476">22474 16401 1272 0,'4'-6'265'16,"3"-3"-103"-16,2 4 3 15,5 13-12-15,0 6-8 16,4 17-33-16,1 6-24 16,-6 3-20-16,0 5-9 15,-11-8-18-15,-2-4-3 0,-1-7-16 16,-2-6-4-16,2-12-1 16,-1-6 0-16,2-10-3 15,5-7-1-15,2-9-7 16,3-4-5-16,10-9-1 15,4 0-6-15,11 6-1 16,3 0 0-16,-4 11-2 16,1 8 4-16,-7 16 2 15,-6 9 3-15,-2 15 4 16,0 3 1-16,-7 3 3 16,0 4 2-16,-11-3 6 15,-1 0 2-15,-4-3 2 16,-5-3-2-16,-2-4 1 15,-4-6 4-15,7-8-213 16</inkml:trace>
  <inkml:trace contextRef="#ctx0" brushRef="#br0" timeOffset="420954.7861">18836 17308 1728 0,'8'6'58'0,"-2"-2"-6"16,9 17 77-16,0 11-32 16,-6 18 2-16,-7 2-11 15,-4 4-30-15,-6-8-9 16,1-16-25-16,3-6-6 16,4-20-7-16,0-7-3 15,10-17-12-15,1-7-4 16,7-16-3-16,6-2 2 15,-4-9 8-15,1 2 1 0,6 14 2 16,-5 8 2-16,3 28 9 16,-4 9 3-16,-13 19 1 15,1 4-2-15,-9 11-4 16,1 1-4-16,-3-4 0 16,-3-5 1-16,0-19-1 15,5-1 1-15,4-17-1 16,7-8-1-16,5-16-1 15,0-8-3-15,8-4-2 16,0 1 0-16,3 16-2 16,0 4 0-16,-6 19 0 15,-2 7 2-15,-9 20 4 16,-4 4 4-16,-5 10 0 16,-1-1 1-16,-2-6 0 15,-1-2-3-15,3-11-43 0,0-8-43 16</inkml:trace>
  <inkml:trace contextRef="#ctx0" brushRef="#br0" timeOffset="421224.0654">19384 17748 1357 0,'1'0'287'0,"6"0"54"16,0-3-97-16,4-6-95 15,-1-2-28-15,3-5-58 16,1-1-13-16,0 3-24 16,2-2-9-16,-5 4-12 15,-1 3-3-15,-6 6-3 16,-1 3-2-16,-3 12 3 16,0 13 1-16,1 8 5 15,-1 6-2-15,0 12 0 16,2-1 0-16,-2-8 296 15,3-1-869-15</inkml:trace>
  <inkml:trace contextRef="#ctx0" brushRef="#br0" timeOffset="421651.3199">19929 17418 1720 0,'0'0'407'0,"-1"-2"-212"16,1 10-38-16,1 17-66 15,6 5-24-15,2 12-27 16,4 3-11-16,0 1-12 16,0 2-2-16,-7-11-32 15,0-5-22-15,-6-16 333 16</inkml:trace>
  <inkml:trace contextRef="#ctx0" brushRef="#br0" timeOffset="421803.0563">19810 17575 1577 0,'4'-2'338'16,"7"8"-45"-16,8-5-109 15,16 0-82-15,7 5-16 16,10-8-45-16,3-1-2 16,5-4 313-16</inkml:trace>
  <inkml:trace contextRef="#ctx0" brushRef="#br0" timeOffset="422512.4678">20471 17335 1553 0,'4'13'250'0,"10"21"-125"16,2 12-80-16,-2 8-11 16,-1-4 2-16,-12-9 1 15,-1-7-6-15,-5-14-8 16,2 0-1-16,-3-19-1 15,3-2 1-15,3-17-7 16,0-6-3-16,9-8-11 16,1-8-4-16,11-4-3 15,3-4-2-15,6 7 2 16,4 10 1-16,-2 20 5 16,-1 13 1-16,-11 23 10 15,-9 8 4-15,-11 11 5 16,-7 3-1-16,-3-6-5 15,-2-4-3-15,5-12-4 16,6-6-3-16,6-17 1 16,8-5-3-16,7-13 1 15,6-12-2-15,2-4-1 0,6-2 0 16,-3 0-1-16,1 9 1 16,-6 10 0-16,-6 7 10 15,-6 19 38-15,-6 6 15 16,-8 14 15-16,1 6 0 15,-1 2-29-15,-2-3-14 16,2-4-15-16,0-1-1 16,0-6-45-16,5-7 51 0</inkml:trace>
  <inkml:trace contextRef="#ctx0" brushRef="#br0" timeOffset="422876.9274">21086 17695 1672 0,'-2'-1'351'0,"-1"-5"-182"15,8 2-71-15,14-2-8 16,0-2-9-16,9 5-26 15,1 1-8-15,0 6-21 16,1 5-10-16,-10 1-8 0,-5 4-2 16,-16 5 1-16,-7 3 1 15,-10 1 1-15,-8 4-1 16,2 1-1-16,3-5 0 16,5-2-1-16,7-10 3 15,11-6 0-15,6-2 0 16,11-4-2-16,5 1-2 15,12-2-4-15,5 2-1 16,5 0-21-16,-5 1-39 0,-7 3 27 16</inkml:trace>
  <inkml:trace contextRef="#ctx0" brushRef="#br0" timeOffset="497564.9148">23726 16931 1362 0,'-1'-14'210'0,"2"-2"-75"16,1-13-19-16,3 5 8 0,3 0 7 15,14 3-17-15,2-3-18 16,15 5-35-16,7 7-10 16,-3 7-11-16,5 14-8 15,-17 14-6-15,-14 9-5 16,-26 21-3-16,-18-2 3 15,-14 6-3-15,-6-2-3 16,-2-18-3-16,7-3-4 16,12-16-3-16,15-5-3 0,23-11-2 15,12-3 0-15,16-3 3 16,6 2 1-16,10 2-1 16,3 2 16-16,7-3 60 15</inkml:trace>
  <inkml:trace contextRef="#ctx0" brushRef="#br0" timeOffset="497932.3169">24013 16619 1365 0,'-26'-12'228'0,"-34"-12"-59"16,-5 5-20-16,-14 12-44 15,-4 9-8-15,-1 22-34 0,1 10-21 16,20 24-22-16,15 11-4 16,21 23-3-16,18 10-1 15,21-1-12-15,11 1-1 16,33-11 1-16,14-6 0 15,33-18 5-15,10-15 5 16,8-44 4-16,5-29 4 16,-12-37 25-16,-11-17 3 15,-33-21 20-15,-24-8 5 0,-48-12-16 16,-35-7-5-16,-46 20-9 16,-16 15 305-16</inkml:trace>
  <inkml:trace contextRef="#ctx0" brushRef="#br0" timeOffset="598135.9291">14229 14460 723 0,'2'-4'445'16,"3"-8"-153"-16,5-3-156 16,9-4-11-16,2-1 9 0,11 9-15 15,1 3-18-15,0 12-26 16,-4 11-9-16,-15 14-14 16,-9 4-5-16,-10 12-13 15,-5-2-3-15,-2-2-12 16,3-4-4-16,1-18-3 15,4-10 0-15,4-19-3 16,3-12-4-16,11-14-6 16,4-4-3-16,9-8 0 15,4 6 0-15,7 5 1 16,3 3 0-16,-6 13 0 16,-2 6 1-16,-9 16 1 15,-11 8 0-15,1 21 2 16,-10 6 1-16,-4 9 2 0,-4 1 1 15,-2-2-3-15,5-4 0 16,1-15 1-16,8-6-1 16,2-20-2-16,1-10 1 15,2-15 0-15,3-9 1 16,6-5-1-16,-1-3 1 16,4-2-1-16,-3 7-1 15,-1 12-2-15,-2 7 0 0,-3 26-2 16,-4 14 6-1,-9 20 14-15,0 10 2 0,-3 7 4 16,-3-5 4-16,3-5-56 16,4-1 74-16</inkml:trace>
  <inkml:trace contextRef="#ctx0" brushRef="#br0" timeOffset="598495.9668">15026 14716 1496 0,'14'-7'262'16,"6"-2"-71"-16,10-1-81 0,-1-2-17 15,-2 8-23-15,-1 5-11 16,-10 12-16-16,-4 5-4 16,-12 7-11-16,-11 8-5 15,-8 5-8-15,0 1-3 16,-4-3-3-16,5-8-2 16,9-10-2-16,1-10-1 15,9-5-2-15,4-3 1 0,10-3 2 16,5 0 0-16,7-5 0 15,0 2 17-15,4-3 76 16,3-1-590-16</inkml:trace>
  <inkml:trace contextRef="#ctx0" brushRef="#br0" timeOffset="599039.7179">15599 14495 1465 0,'2'-6'246'15,"-1"-11"-66"-15,-1-3-32 16,-2 2-62-16,-5-3-10 16,-5 4-25-16,-4 1-5 15,-11 3-11-15,0 10-8 0,-10 10-8 16,1 11-6-16,3 18-13 15,1 3-2-15,16 12-5 16,10-3 1-16,17-4 1 16,11-7 0-16,20-14 4 15,4-9 0-15,2-14 2 16,-2-8 0-16,-10-11 2 16,-7-2-1-16,-8-3 1 15,-5 2 0-15,-7 4 2 16,-9-4 0-16,-8 7-1 15,-2 6 1-15,-1 10 16 16,2 9 2-16,6 12 4 16,3 1 1-16,2 1-17 15,7 4-4-15,7 0 7 16,-3-3-9-16,8-3 375 16</inkml:trace>
  <inkml:trace contextRef="#ctx0" brushRef="#br0" timeOffset="599397.9966">15989 14730 1641 0,'-3'3'386'0,"0"1"-120"16,3 1-56-16,0-5-74 16,0 0-35-16,0 0-27 15,2 0 255-15</inkml:trace>
  <inkml:trace contextRef="#ctx0" brushRef="#br0" timeOffset="619316.2385">11433 1509 2195 0,'-3'-3'551'15,"3"-2"-654"1</inkml:trace>
</inkml:ink>
</file>

<file path=ppt/ink/ink1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9:01:15.044"/>
    </inkml:context>
    <inkml:brush xml:id="br0">
      <inkml:brushProperty name="width" value="0.05292" units="cm"/>
      <inkml:brushProperty name="height" value="0.05292" units="cm"/>
    </inkml:brush>
  </inkml:definitions>
  <inkml:trace contextRef="#ctx0" brushRef="#br0">2331 5461 562 0,'13'-1'453'0,"8"-2"-51"15,-5 5-233-15,-16 1-2 16,-13 0 0-16,-15 5-41 15,-11-3-22-15,-17-5-50 16,-3-2-19-16,-4-8-23 0,6-4-4 16,20 1-7-16,11 3-3 15,19 4-14-15,9 6-7 16,22 12-5-16,9 3 1 16,16 13 11-16,2 6 5 15,-7 5 5-15,-14 9 3 16,-30 11 5-16,-16 6 4 15,-27 12 4-15,-5-3 0 16,0-8-2-16,9-12 0 0,20-22-1 16,9-8-3-16,16-12 11 15,7-5 6-15,13-2 11 16,11-3 5-16,16-1-14 16,9 1-6-16,8-1-12 15,-2 3 2-15</inkml:trace>
  <inkml:trace contextRef="#ctx0" brushRef="#br0" timeOffset="212.4335">2555 5809 1330 0,'9'5'281'0,"10"2"12"16,10 1-133-16,16-3-84 0,2-3-12 16,2-3-29-16,3-5-13 15,-3-2-18-15,-6-3-55 16</inkml:trace>
  <inkml:trace contextRef="#ctx0" brushRef="#br0" timeOffset="346.0753">2716 5873 1354 0,'0'19'261'0,"-5"12"-45"0,13 5-85 16,6-1-41-16,2-6-53 15,5-2-13-15,-1-4-26 16,2-1-141-16</inkml:trace>
  <inkml:trace contextRef="#ctx0" brushRef="#br0" timeOffset="614.455">3198 5958 1526 0,'-7'-13'275'0,"-11"-11"-69"15,-6-2-40-15,-5 6-47 16,-3 4-27-16,2 15-46 15,-3 4-18-15,14 17-28 0,-1 3-8 16,11 7-5-16,10 3 0 16,7-9 2-16,13 5 5 15,8-11 6-15,8-8 3 16,2-7 5-16,-2-5 2 16,1-4-48-16,-6-2-77 15</inkml:trace>
  <inkml:trace contextRef="#ctx0" brushRef="#br0" timeOffset="828.238">3270 5852 1425 0,'0'-6'285'15,"6"-2"-9"-15,5 7-98 16,4 4-28-16,7 17-59 16,-5 1-13-16,1 13-13 15,-5 0-1-15,-2-5-24 16,0-2-7-16,-3-13-10 15,4-7-2-15,2-9 5 16,-2-5 2-16,5-13-3 16,-4-3-5-16,-3-3-1 15,0-3-18-15,-5 2-62 16</inkml:trace>
  <inkml:trace contextRef="#ctx0" brushRef="#br0" timeOffset="1457.4212">4212 5738 1433 0,'-3'14'213'16,"1"10"-74"-16,4 20-69 16,5 6-14-16,6 2-16 0,7-7-7 15,5-12-4 1,6-13 1-16,6-19 0 0,-2-5-2 15,-3-18 4-15,-7-9-3 16,-6-8-5-16,-4-5-2 16,-15 0-7-16,-1-1 2 15,-11 6-6-15,-1 9-6 16,6 16-7-16,2 15-6 16,5 28-4-16,9 16 2 0,7 25 5 15,11 10-3-15,-8 10 34 16,-6-4 15-16,-10-2 13 15,-13-3 12-15,-13-8-25 16,-8-9-9-16,-14-19-4 16,-4-22-2-16,2-23-19 15,4-17-20-15,10-26-81 16</inkml:trace>
  <inkml:trace contextRef="#ctx0" brushRef="#br0" timeOffset="1633.04">4735 5919 1611 0,'20'-2'349'0,"12"2"-130"16,14 3-101-16,3 3-28 15,-6 0-41-15,2-2 64 16</inkml:trace>
  <inkml:trace contextRef="#ctx0" brushRef="#br0" timeOffset="2110.9037">5574 5761 1094 0,'0'2'381'0,"-1"12"-192"15,-1 8-10-15,-10 9-20 16,-6 7-34-16,-14-1-41 0,1-2-17 16,-7-12-34-1,0-10-6-15,5-13-9 0,-4-12-2 16,14-15-9-16,6-5-5 15,12-1-8-15,10 5-6 16,15 13-8-16,11 10-2 16,3 16 2-16,3 9 4 15,0 13 14-15,-1 6 3 16,-3 0 7-16,-4-3 2 0,-6-3 38 16,-7-7 372-16</inkml:trace>
  <inkml:trace contextRef="#ctx0" brushRef="#br0" timeOffset="2247.5397">5410 5560 1727 0,'1'0'369'16,"3"1"-217"-16,9 9-99 15,7-1 13-15</inkml:trace>
  <inkml:trace contextRef="#ctx0" brushRef="#br0" timeOffset="2725.811">5708 5436 1649 0,'13'-3'308'15,"18"2"-228"-15,5-1-38 16,9 2-19-16,1 1-5 16,-8-1-9-16,-7-3 1 0,-7 2-13 15,-8 1-43 1,-17 3-65-16,0 3-21 0,-17 4 19 16,-9-4 39-16,4 4 56 15,-1 5 17-15,8 0 4 16,5 1 3-16,15 9-1 15,4-5 0-15,9 5 1 16,5 1-2-16,-5-9 1 16,-3-2-3-16,-6-3 32 15,-4-4 11-15,-5-2 26 16,-4-4 22-16,-3-2-35 16,-3 0-11-16,8 2-29 15,2 10-10-15,10 10-8 16,12 7-1-16,9 14-2 15,2 10 1-15,-13 5 21 16,-13-4 8-16,-17-6 28 16,-10-12 9-16,-10-14-12 0,-5-4-3 15,-9-22-22-15,4-5-3 16,4-14-54-16,13-4-37 16</inkml:trace>
  <inkml:trace contextRef="#ctx0" brushRef="#br0" timeOffset="3190.6878">6426 5938 1316 0,'-3'-10'270'0,"-5"-14"-66"16,-4 0 5-16,-11-4-55 15,-2 1-17-15,-10 4-42 16,-2 5-21-16,3 12-40 16,2 6-17-16,10 20-27 15,4 7-7-15,13 8-1 16,3 7 3-16,11-6 8 16,7-3 3-16,4-10 5 15,6-12 3-15,0-11 6 16,3-4 2-16,-2-14 1 15,1-2 0-15,-9-9-2 16,-1 0 0-16,-3 2 9 0,-5 4 1 16,-1 10 5-16,-5 3 0 15,3 14-15-15,-2 4-2 16,4 13-6-16,3 3 1 16,-5 4 0-16,11 3-2 15,-1-6 5-15,1-5 1 16,4-12 7-16,-5-9 7 15,5-12 2-15,0-6 0 16,-2-11-4-16,0 2-4 16,-6-8 7-16,-4 1 294 0</inkml:trace>
  <inkml:trace contextRef="#ctx0" brushRef="#br0" timeOffset="3714.1588">7153 5769 1424 0,'-4'13'240'0,"-10"20"-53"16,-7 3-2-16,-9 1-66 15,-8-4-20-15,-7-17-42 16,9-4-19-16,0-20-14 16,11-8-2-16,11-14-9 15,0-7-4-15,14 1-10 16,0 0-5-16,15 14-12 15,5 9-2-15,13 14 4 16,4 9 5-16,-5 14 12 16,2 7 4-16,-9 11 3 15,-5-2-1-15,-4 2 34 16,0-4 367-16</inkml:trace>
  <inkml:trace contextRef="#ctx0" brushRef="#br0" timeOffset="3853.0919">7474 5968 1435 0,'7'14'307'0,"4"4"77"15,-8 7-199-15,-11-3-54 16,-9 1 21-16,-2-4 256 16</inkml:trace>
  <inkml:trace contextRef="#ctx0" brushRef="#br0" timeOffset="4452.7831">8004 5686 1379 0,'0'0'245'15,"5"0"-45"-15,14 3-14 16,12-1-87-16,10 2-14 16,11 0-45-16,0-6-14 15,-3 0-12-15,-10-4-2 16,-20-1-5-16,-4 6-6 16,-22 1-7-16,-2 7-4 15,-17 7 1-15,-7 1 4 0,1 7 5 16,2 3 1-16,17 12-2 15,8 0-3-15,20 5 0 16,12-3 1-16,17-10 4 16,5-5 2-16,2-15 3 15,-2-8-6-15,-5-12-29 16,0-5-32-16,-10-14-48 16,-4-3 11-16,-16-5 25 15,-3-1 31-15,-11 3 56 16,-8 3 28-16,-8 12 40 15,-8 6 20-15,-7 15 25 16,2 7-22-16,7 6-46 16,8 2-27-16,17 2-31 15,8 1-4-15,19 0 395 16</inkml:trace>
  <inkml:trace contextRef="#ctx0" brushRef="#br0" timeOffset="4948.6177">9514 5656 1454 0,'-19'0'273'15,"-8"7"-10"-15,-8 10-151 0,3 7-33 16,12 14-63-16,6 5-15 16,18 4-4-16,7-2 4 15,15-14 16-15,4-9 7 16,7-18 8-16,2-5 2 15,-17-11 0-15,-3-5-2 16,-18-6-5-16,-7 0-9 16,-8 2-24-16,-6 6-13 15,1 6-290-15</inkml:trace>
  <inkml:trace contextRef="#ctx0" brushRef="#br0" timeOffset="5331.128">9671 5724 1606 0,'-7'5'336'15,"-5"-1"-123"-15,5 10-138 16,6 2-36-16,10 8-20 16,7 4-3-16,13 3 2 15,-5-3 0-15,4-7-4 16,1-5 0-16,-3-15 3 15,6-1 1-15,-13-16 1 16,1-5-2-16,-11-7-6 16,-6-5-5-16,0 4-6 15,-10 3-1-15,-7 13 4 0,6 11 7 16,-5 4 4-16,5 7 1 16,9 5-5-16,-2 1-4 15,8 8 5-15,9-1 4 16,2-5 15-16,8-1 7 15,-3-9 3-15,-2-2-1 16,-3-7-8-16,-5-11-5 16,0-4-28-16,-4-6-28 0,-6-3-84 15,-1 0-168-15</inkml:trace>
  <inkml:trace contextRef="#ctx0" brushRef="#br0" timeOffset="5427.2404">9899 5535 1311 0,'-5'-10'302'16,"-7"-12"-29"-16,8 19-92 15,3 3-48-15,2 10-84 16,3 2-27-16,6 10 65 16</inkml:trace>
  <inkml:trace contextRef="#ctx0" brushRef="#br0" timeOffset="5630.4175">10245 5632 1637 0,'-4'8'363'16,"-1"2"-126"-16,1 20-120 0,3 11-33 15,4 24-10-15,7 17-16 16,-8 2-27-16,6 7-9 16,1-4-15-16,-5-9 6 15,6-11-47-15,0-10 14 16</inkml:trace>
  <inkml:trace contextRef="#ctx0" brushRef="#br0" timeOffset="5814.9295">10315 5914 1626 0,'15'-2'285'0,"17"-5"-231"15,2-1-26-15,8 3-21 16,2 2-1-16,0-4-32 16,6 1-36-16</inkml:trace>
  <inkml:trace contextRef="#ctx0" brushRef="#br0" timeOffset="6050.3056">10841 5782 1534 0,'-6'5'293'0,"-9"8"-68"15,-5 6-27-15,-4 0-71 16,-8 0-29-16,-7-10-46 0,3-3-19 16,6-10-22-16,5-7-7 15,10-7-14-15,0-6-6 16,11 4-7-16,8 2 0 16,18 8 3-16,5 3 1 15,3 7 11-15,8 9 4 16,-9 12 22-16,1 9 8 15,-2 9 4-15,-4 4-2 16,-3-4 106-16,-2-5 168 0</inkml:trace>
  <inkml:trace contextRef="#ctx0" brushRef="#br0" timeOffset="6833.1843">11590 5688 1540 0,'14'7'251'0,"18"12"-133"16,-1 7-36-16,2 11-27 16,-14 0-1-16,-16 1 5 15,-1-6-5-15,-13-10-12 16,6-1-11-16,1-14-6 15,-4-7 0-15,6-16-4 16,2-9-6-16,9-8-11 16,5-4-8-16,4 1-4 15,2 2-1-15,3 11 0 16,7 7 3-16,-1 10 8 16,1 6 6-16,-9 9 10 15,-6 4 5-15,-5 3 2 16,-4 5 0-16,-5 1-5 0,-1 2-1 15,-6-1-5 1,1-4-3-16,3-6-2 0,0-7 1 16,5-6 1-16,2-9-1 15,5-7 0-15,3-2-4 16,4-5-3-16,2 0-2 16,3 2-4-16,-2 3 0 15,2 10-3-15,-1 7-1 16,-5 8 1-16,1 6-1 0,-5 9 5 15,1 5 5 1,-5 3 4-16,0 1 2 0,-7-6-2 16,0 0-1-16,0-10 11 15,0-2-10-15,5 0 360 16</inkml:trace>
  <inkml:trace contextRef="#ctx0" brushRef="#br0" timeOffset="7218.2271">12229 6041 1446 0,'0'0'248'0,"1"-3"-34"0,7 1-45 16,4 0-51-16,4-4-15 16,9 6-17-16,3-1-14 15,3 4-23-15,-1 1-15 16,-12 1-22-16,-6 6-2 16,-17 4 9-16,-13 0 1 15,-13 8 1-15,-5 0-5 0,0-1-10 16,7 1-4-16,13-7 0 15,13-2 2-15,11-9 2 16,14-2 5-16,15-3-2 16,4-3 0-16,11 1-4 15,-2 0-2-15,-8 0 217 16,-4 3-429-16</inkml:trace>
  <inkml:trace contextRef="#ctx0" brushRef="#br0" timeOffset="8246.6634">2141 6695 1411 0,'-1'-5'256'0,"1"3"-46"15,4 6-19-15,-4-4-102 16,3 30-20-16,5 72-21 16,-6-32-9-16,1-1-4 15,0-8-10-15,7-24-13 16,5-9-4-16,14-18 5 16,0-10-9-16,2-5-21 15,4-6-272-15</inkml:trace>
  <inkml:trace contextRef="#ctx0" brushRef="#br0" timeOffset="8530.4377">2567 6750 1648 0,'-10'0'342'16,"-14"8"-198"-16,-2 6-45 15,6 17-61-15,4 12-14 16,14 4-18-16,5 6-6 16,16-7-2-16,9-6 0 15,6-12 5-15,4-7 4 0,-5-14 7 16,-7-8 2-16,-10-7 14 16,-13-10 13-16,-12 3 15 15,-12 1 0-15,-12 0-15 16,-6 2-13-16,1 4 30 15,3 1 299-15</inkml:trace>
  <inkml:trace contextRef="#ctx0" brushRef="#br0" timeOffset="8845.0501">2986 6938 1378 0,'-8'-13'267'15,"-4"-7"-34"-15,-7 3-54 0,-2 4-23 16,-1 13-62-16,3 4-29 16,0 16-42-16,6 5-16 15,9 5-13-15,5 2-4 16,18 1 3-16,3-8 2 15,8-8 10-15,4-4 7 16,-4-18 11-16,-1-2 5 16,-11-8 5-16,-7-5-1 0,-10 2-8 15,-8-3-7-15,-6 3-24 16,-6 3 46-16</inkml:trace>
  <inkml:trace contextRef="#ctx0" brushRef="#br0" timeOffset="9160.2519">3276 7105 1363 0,'10'2'260'0,"14"0"-19"16,3-5-44-16,0-5-64 15,3-1-14-15,-5-7-38 16,-8-1-17-16,-6-7-30 15,-4-1-12-15,-11-1-11 16,-2 1-6-16,-15 2-8 0,-8-4-3 16,-9 11-2-16,0 2-2 15,0 15-3-15,8 13-3 16,12 19-4-16,-2 5 2 16,19 18 7-16,3 1 11 15,15 10 11-15,3 4 5 16,3 1 1-16,-1-3-2 15,-7-15 28-15,-2-4 113 16</inkml:trace>
  <inkml:trace contextRef="#ctx0" brushRef="#br0" timeOffset="9714.8425">3653 7097 1129 0,'7'4'349'16,"12"2"-173"-16,4-1-24 0,9-4-36 15,7-1-18-15,2-8-46 16,2-1-14-16,-6-10-10 16,-10-4-7-16,-13-1-4 15,-8 1-5-15,-15-2-6 16,-6 3-3-16,-18 1-1 16,-1-5 0-16,-3 11 0 15,6 1-2-15,9 14-11 16,9 11-4-16,13 23-2 15,0 4 5-15,8 16 12 16,6 4 5-16,6 0 19 16,-1 7 4-16,-3-6 0 15,-6-4-1-15,-3-9-6 16,-2-4 7-16</inkml:trace>
  <inkml:trace contextRef="#ctx0" brushRef="#br0" timeOffset="10014.1371">4262 7003 1419 0,'-10'-12'256'16,"-12"-11"-26"-16,-5-2-18 15,-1 11-72-15,0 2-35 0,3 12-58 16,-1 8-19-16,11 11-28 16,2 4-7-16,8 6-4 15,10 2-2-15,3-8 8 16,8 1 5-16,8-10 12 16,6-4 3-16,7-5 4 15,2-7 6-15,-2-10-18 16,-6-5 383-16</inkml:trace>
  <inkml:trace contextRef="#ctx0" brushRef="#br0" timeOffset="10317.3948">4389 6985 1448 0,'12'12'243'16,"5"9"-49"-16,-1 3-36 0,-7-1-7 15,-2-1-38-15,-1-3-29 16,-9-9-42-16,0-7-8 16,-4-9-10-16,4-1-5 15,3-11-24-15,1-1-19 16,7-1-34-16,-4-14-23 16,7 7-15-16,1-2 9 15,0 7 30-15,3 9 27 0,0 10 49 16,6 10 18-16,-1 14 28 15,-5 4 10-15,-3 7-16 16,-6-1-14-16,-6 0-21 16,-2 0-3-16,2 0 377 15</inkml:trace>
  <inkml:trace contextRef="#ctx0" brushRef="#br0" timeOffset="10971.7871">4957 6773 1439 0,'-7'0'214'16,"-3"6"-79"-16,3 3-35 16,-3 5-61-16,9 4-12 15,8 0-23-15,2-2-2 0,12-1-1 16,-3-3 1-16,5-3 2 15,-1-5 0-15,1-2-2 16,0-2-2-16,-11-3-5 16,-1 3-3-16,-15-1-3 15,-8 1 2-15,-10 7 8 16,-4-3 11-16,-3 9 24 16,1 0 4-16,5 3 0 15,6 1-3-15,9 3-3 16,3-4 12-16,15 2 13 15,2 0 5-15,10-7-2 16,1 2-9-16,6-7-11 16,3-3-6-16,4-3-11 15,4-3-4-15,-6-12-5 16,-3-3-3-16,-5-5-6 0,-1-4-5 16,-7 1-4-16,-4 0-1 15,-12-2 3-15,-3 6 2 16,-6 8-2-16,0 5-1 15,1 14-5-15,3 7-1 16,3 13 1-16,5 5 1 16,3 8 2-16,0 1 1 15,0 0 4-15,-1-1 11 0,2-8-42 16,0-6 37 0</inkml:trace>
  <inkml:trace contextRef="#ctx0" brushRef="#br0" timeOffset="11138.6562">5279 6613 1812 0,'1'-7'461'16,"1"-1"-265"-16,5 3-146 15,-1 3-29-15,3 3 2 16,0 6 11-16</inkml:trace>
  <inkml:trace contextRef="#ctx0" brushRef="#br0" timeOffset="11398.3548">5812 6834 1464 0,'0'-1'333'0,"0"-5"122"16,5 3-241-16,-5 2-147 15,0 0-31-15,0-1-18 16,0 1-17-16,0 0 48 15</inkml:trace>
  <inkml:trace contextRef="#ctx0" brushRef="#br0" timeOffset="11818.0507">5833 7067 1523 0,'0'-1'361'0,"2"2"58"16,-2-4-231-16,0 3-48 15,0 0 18-15,0 0-19 16</inkml:trace>
  <inkml:trace contextRef="#ctx0" brushRef="#br0" timeOffset="12979.5914">2713 8162 1333 0,'-2'1'254'15,"-5"-1"-77"-15,-8-2 8 16,-17-4-58-16,-3 2-24 16,-17-1-50-16,-4 2-15 15,-12-1-20-15,2 1-11 16,12 3-7-16,11 3-4 0,28 5-11 15,7 2-3-15,16 2-5 16,10 4-1-16,21 6 7 16,9 4 4-16,11 4 8 15,3 0 1-15,-10 9 4 16,-15 2 1-16,-22 15 3 16,-23-2 0-16,-28-5 3 15,-9 4-1-15,-18-10 1 16,5 0-3-16,13-5 21 15,7-6 10-15,21-10 14 16,10-5 9-16,8-4-10 16,18-4-4-16,25-1-14 15,9-1-7-15,22 1-12 16,-3 0-4-16,4 2 5 16,-4-4 2-16</inkml:trace>
  <inkml:trace contextRef="#ctx0" brushRef="#br0" timeOffset="13262.6086">2940 8235 1576 0,'5'-6'337'0,"-2"-2"-125"15,4 9-17-15,0 20-116 16,-3 18-24-16,12 33-5 16,-7 7 1-16,4 12 0 15,-5-5-8-15,-11-20-18 16,2-6-6-16,2-15-6 16,-2-13 0-16,5-19-27 15,5-7-26-15,-6-21-82 16,2-9 246-16</inkml:trace>
  <inkml:trace contextRef="#ctx0" brushRef="#br0" timeOffset="13417.2495">2864 8241 1535 0,'8'-3'272'0,"23"1"-76"15,6-3-59-15,29 3-48 0,6 0-15 16,0-3-34-16,-2 4-15 15,-11 1-10-15,-4 0-29 16</inkml:trace>
  <inkml:trace contextRef="#ctx0" brushRef="#br0" timeOffset="13645.9948">3010 8647 1587 0,'13'0'272'0,"24"0"-170"15,9-2-45-15,13-2-24 16,7 0-1-16,-6 7 412 15</inkml:trace>
  <inkml:trace contextRef="#ctx0" brushRef="#br0" timeOffset="14042.3788">3381 8696 1565 0,'0'7'282'16,"1"6"-116"-16,3 6-59 15,4 1-17-15,4-3-21 16,8-1-28-16,-7-8-7 0,12-9-9 16,-1-6-5-16,-5-15-1 15,3-4-4-15,-13-3-3 16,-5-2-1-16,3 6-3 15,-6 3-3-15,0 11-8 16,5 11-5-16,-6 7-7 16,1 11 0-16,6 14 5 15,2 6 2-15,10 21 5 16,-4 5 1-16,-6 13 4 16,-7 2 5-16,-16-15 7 15,-6-8 5-15,-14-18 4 16,-5-12 0-16,-5-12 4 15,-2-8-11-15,-1-19 99 16,1-12-430-16</inkml:trace>
  <inkml:trace contextRef="#ctx0" brushRef="#br0" timeOffset="14492.2225">2953 8044 1512 0,'2'-6'248'0,"14"5"-100"16,8 1-42-16,23 3-52 15,11 9-4-15,9-7-13 16,11 5-10-16,2-6-10 16,-4-4-3-16,-10 1-22 15,-18-3-33-15,-26-7-46 16,-4 3-14-16,-20-7 10 15,-2-3 28-15,-5 0 46 16,-9-3 23-16,8 5 27 16,4 4 15-16,4 13 14 15,9 8 0-15,7 10 0 16,-2 6 5-16,2 6 20 0,-3-2-7 16,-8-6-10-16,3 1 43 15</inkml:trace>
  <inkml:trace contextRef="#ctx0" brushRef="#br0" timeOffset="14867.4006">4122 8463 1035 0,'0'0'421'0,"8"3"-215"15,6-7-6-15,11 4-55 0,24 4-29 16,17-7-53-16,9 6-21 16,3-2-5-16,-17 0 20 15</inkml:trace>
  <inkml:trace contextRef="#ctx0" brushRef="#br0" timeOffset="15032.322">4214 8608 1382 0,'20'-3'213'15,"15"1"-91"-15,24-1-82 16,5 1-17-16,12 2 16 15,3-2-61-15</inkml:trace>
  <inkml:trace contextRef="#ctx0" brushRef="#br0" timeOffset="15314.3092">5078 8358 1527 0,'-18'-12'292'0,"-17"-14"-68"15,-4 3-55-15,1 7-80 16,4 11-40-16,0 15-35 0,3 13-13 16,11 19-8-16,3 7 1 15,17 10 2-15,10 2 2 16,15-6 5-16,6-3 1 16,12-11 11-16,2-13 6 15,7-19 9 1,2-13 6-16,-5-19-2 0,-6-6-1 15,-14-15-2-15,-13-3 0 16,-16-7-6-16,-9-9-6 16,-21 10-1-16,-8 5 334 0</inkml:trace>
  <inkml:trace contextRef="#ctx0" brushRef="#br0" timeOffset="15764.1075">5856 8416 1494 0,'12'6'285'0,"23"1"-16"15,12-3-95-15,28-1-84 16,11-6-30-16,16 2-36 16,-8-5-8-16,-8 5-9 15,-16-2-27-15,-20-7-175 16,-1 7-226-16</inkml:trace>
  <inkml:trace contextRef="#ctx0" brushRef="#br0" timeOffset="15976.5372">5961 8542 1234 0,'10'1'309'0,"23"1"-76"0,15-4-80 16,20 1-61-16,12-3-9 15,7 3-21-15,-2 2-19 16,-20-1-19-16,-11 1-47 16</inkml:trace>
  <inkml:trace contextRef="#ctx0" brushRef="#br0" timeOffset="16145.0864">6479 8310 1274 0,'13'4'301'0,"16"10"-17"16,2 5-138-16,6 14-36 16,-12 4 3-16,-18 1-24 15,-10 1-16-15,-18-4-23 16,-11-5-27-16,-6-5 373 15</inkml:trace>
  <inkml:trace contextRef="#ctx0" brushRef="#br0" timeOffset="16349.1805">5890 8373 1410 0,'-17'16'263'0,"-13"16"7"16,10 8-132-16,10 3-17 15,19 3-35-15,13-5-17 16,16-10-2-16,10-4 322 16</inkml:trace>
  <inkml:trace contextRef="#ctx0" brushRef="#br0" timeOffset="17711.5539">7046 8433 848 0,'11'-12'440'0,"14"-9"-216"15,1 6-74-15,6 15 0 16,5 12 3-16,-6 17-33 15,-1 9 9-15,-17 10-13 16,-12-6-14-16,-8-3-47 16,-1-4-16-16,6-20-24 15,3-7-2-15,11-19-6 16,5-12-5-16,8-7-2 16,0-11-2-16,-1-3 1 15,1 1-1-15,-8 0-1 16,6 11 2-16,-8 16-4 15,0 11 0-15,-6 23 2 16,-6 12 3-16,-3 14 3 16,-2 10 2-16,-1-4-1 0,2-2 5 15,7-11-6-15,3-13 55 16</inkml:trace>
  <inkml:trace contextRef="#ctx0" brushRef="#br0" timeOffset="18145.8278">7021 8178 1209 0,'8'-2'307'0,"20"-4"-99"16,3 3-81-16,25 2-41 16,12 1-2-16,1 1-27 15,7 0-14-15,-15-1-17 16,-9 0-7-16,-12 2-9 15,-10-4-11-15,-11-1-36 16,-13-7-7-16,-10-2 1 0,-7-2 9 16,-10-5 28-16,-4-2 5 15,6 3 10-15,1 7 7 16,16 6 3-16,7 9 4 16,9 8-2-16,4 4-4 15,3 4-1-15,-2 2 0 16,0-1 92-16,-1-1-225 15</inkml:trace>
  <inkml:trace contextRef="#ctx0" brushRef="#br0" timeOffset="18496.9715">7970 8341 1305 0,'-3'-5'292'0,"0"2"-62"0,-2 9-7 16,12 27-83-16,3 6-25 15,7 13-21-15,3 5-16 16,-4-8-24-16,0 1-14 16,0-7-22-16,-4-12-27 15,-3-14 213-15</inkml:trace>
  <inkml:trace contextRef="#ctx0" brushRef="#br0" timeOffset="18655.9127">7863 8538 1602 0,'10'0'357'16,"11"-2"-89"-16,25 2-133 15,12-1-30-15,16-3-46 16,5 4-16-16,-5-4 169 15,-4 4-651-15</inkml:trace>
  <inkml:trace contextRef="#ctx0" brushRef="#br0" timeOffset="19028.1771">8660 8049 1507 0,'0'10'271'0,"2"20"-53"15,2 14-63-15,9 33-39 16,2 13-10-16,-1 7-18 16,2-2-11-16,-9-15-31 15,-5-16-12-15,4-18-34 16,-6-12-19-16,0-22-35 15,-1-9 111-15</inkml:trace>
  <inkml:trace contextRef="#ctx0" brushRef="#br0" timeOffset="19213.681">8549 8150 1428 0,'25'-4'185'16,"40"-5"-85"-16,9 1-6 16,19 8 8-16,-1 0 0 15,-13 3-48-15,-3 10 3 16,-15 0 36-16</inkml:trace>
  <inkml:trace contextRef="#ctx0" brushRef="#br0" timeOffset="19434.9616">8690 8537 1667 0,'13'0'317'0,"22"0"-240"16,10 0-46-16,24 0-16 16,3 1 21-16</inkml:trace>
  <inkml:trace contextRef="#ctx0" brushRef="#br0" timeOffset="19841.8731">9091 8595 1534 0,'-3'9'263'16,"0"12"-99"-16,5-2-39 15,14 3-49-15,3-3-11 0,6-9-29 16,1 0-12-16,0-10-9 15,-4-5-1-15,-1-9 0 16,-6-4-2-16,-5-1-2 16,-2-3-2-16,-9-1-2 15,-1 4-3-15,-4 3-3 16,1 9-1-16,9 13-4 16,-1 4-2-16,6 19 2 15,3 7 2-15,0 14 2 16,-1 8 1-16,-4 15 5 15,-6 4 2-15,-17-3 7 16,-5-7 1-16,-21-20 3 16,-6-12 1-16,-5-20-1 15,-1-11 0-15,6-22-26 16,5-9-17-16,13-18 61 0</inkml:trace>
  <inkml:trace contextRef="#ctx0" brushRef="#br0" timeOffset="20427.3093">8665 7821 1483 0,'4'-1'238'16,"14"1"-81"-16,16 1-28 15,9 0-52-15,16 5-8 16,7-4-32-16,0 3-14 16,4-2-9-16,-9-1-4 0,-14-2-55 15,-10 0-40 1,-14-2-75-16,-8-1-6 0,-14-7 58 16,-2-3 35-16,-4-2 71 15,0 2 17-15,4 9 50 16,2 4 20-16,7 15 43 15,-2 5 12-15,-2 10-47 16,2 4-8-16,-6-4 368 16</inkml:trace>
  <inkml:trace contextRef="#ctx0" brushRef="#br0" timeOffset="20828.3629">9826 8279 1375 0,'-1'-4'287'0,"-5"0"6"16,9 14-114-16,-1 22-97 15,5 12-32-15,4 14 5 16,3 5-6-16,-2-6-9 16,-1-4 2-16,0-13-60 15,-6-12-34-15</inkml:trace>
  <inkml:trace contextRef="#ctx0" brushRef="#br0" timeOffset="20977.5811">9712 8479 1621 0,'31'0'351'0,"19"-3"-138"15,25-2-118-15,7 4-29 16,5 2 6-16,-6 0 345 16</inkml:trace>
  <inkml:trace contextRef="#ctx0" brushRef="#br0" timeOffset="22083.0831">10474 8317 1474 0,'12'-1'255'0,"8"-1"-61"0,5 20-66 15,-3 14-16-15,-9 15-12 16,-7 6-14-16,-16-4-24 16,-3-8-8-16,-2-11-31 15,6-10-7-15,8-14-7 16,-3-9-3-16,18-21-6 16,6-5-2-16,11-9-1 15,7-4 1-15,-5 4 0 16,0 1 0-16,-5 12-2 15,-2 7 0-15,-8 20 2 16,1 14 2-16,-7 13 3 16,-8 0 3-16,-3 2 0 15,-6-7 1-15,-2-6 0 16,4 1-2-16,6-11-1 16,2-6-2-16,1-17-5 15,8-9-2-15,1-12 0 16,7-2 1-16,11 2 1 15,0 0 1-15,-1 19-4 0,-5 9 2 16,-13 17 1-16,2 12 3 16,-11 13 1-16,-4 8 3 15,0 0 32-15,-3-1 16 16</inkml:trace>
  <inkml:trace contextRef="#ctx0" brushRef="#br0" timeOffset="22577.7054">11390 8596 1468 0,'2'-8'242'0,"2"-12"-68"15,1 2-15-15,-7-5-53 16,1 4-10-16,-7-2-36 15,-3-3-14-15,-8-1-23 16,-6-3-11-16,-3 15-10 16,0 10-3-16,2 15-4 15,1 7-2-15,7 5 0 16,4 4 2-16,9-1 0 16,5-8 4-16,11-4 1 15,9-3 0-15,-1-12 1 16,8-1 0-16,-5-8 1 0,-4-4-1 15,7 6 0-15,-5-1 0 16,-5 2-1-16,0 6-1 16,-6 4 1-16,1 8 4 15,5 20 11-15,-2 6 5 16,4 19 5-16,-4 5-5 16,-6 10-4-16,-8 1-3 15,-19-7 2-15,-7-3 2 0,-15-23 6 16,-5-12 1-16,-4-18 0 15,-6-14-2-15,0-13-6 16,3-12-5-16,10-14-24 16,13-3-20-16,26-16-54 15,13 0-131-15</inkml:trace>
  <inkml:trace contextRef="#ctx0" brushRef="#br0" timeOffset="23053.3159">11142 8121 1516 0,'-3'-3'270'16,"5"0"-83"-16,11 2-67 0,21 3-67 15,6-2-19-15,21-1-16 16,4 2-6-16,5 4-4 15,-3-1 1-15,-17 7-32 16,-14-8-19-16,-18-2-49 16,-8 1-37-16,-10-7-37 15,1-2 24-15,-1-1 51 16,0-2 34-16,5 2 108 16,1-1 36-16,5 4 73 15,3 5 36-15,-6 1-29 16,0 8-17-16,-8 5-59 15,-3-1-16-15,-1 6-2 16,-6-3 324-16</inkml:trace>
  <inkml:trace contextRef="#ctx0" brushRef="#br0" timeOffset="23424.3243">12044 8353 1460 0,'5'-3'269'15,"4"-3"-16"-15,27 6-109 16,8 0-33-16,13 4-51 15,6 2-22-15,-1-1-12 16,-1 2-10-16,-10-2-44 16</inkml:trace>
  <inkml:trace contextRef="#ctx0" brushRef="#br0" timeOffset="23588.0301">12122 8539 1580 0,'1'3'303'16,"16"2"-117"-16,8 1-33 16,22-4-54-16,11 1-19 0,11-6-39 15,4-2 8-15,1 1 345 16</inkml:trace>
  <inkml:trace contextRef="#ctx0" brushRef="#br0" timeOffset="23945.0749">12955 8162 1588 0,'-13'-3'287'0,"-18"2"-175"16,5 4-44-16,4 14-56 16,3 12-4-16,1 13 4 15,15 11 2-15,7 8 5 0,8 2-3 16,22 0 15-16,7-12 15 16,16-16 22-16,8-13 8 15,3-22-15-15,-2-10-13 16,-10-16-17-16,-10-10-7 15,-19-18 32-15,-13-7 13 16,-28-8 2-16,-13 1 2 0,-32 7-45 16,-4 14-2-16,-14 21 101 15</inkml:trace>
  <inkml:trace contextRef="#ctx0" brushRef="#br0" timeOffset="25961.2984">13864 8404 1310 0,'6'-2'229'0,"18"0"-114"15,9-3 0-15,32-1 4 16,7 4 1-16,24 3-39 16,4 5-13-16,-12 6-22 15,-4 0-43-15,-24 8-99 16,-15-2-43-16</inkml:trace>
  <inkml:trace contextRef="#ctx0" brushRef="#br0" timeOffset="26210.7739">13913 8598 1235 0,'-4'-6'285'15,"-3"-3"-140"-15,18-1-28 16,13 3-1-16,26 6-7 15,12 3-11-15,6 1-43 16,6 0-21-16,-1-1-20 16,-11-2 3-16,-3-3-66 15,-13-4-63-15,-19-7-158 16</inkml:trace>
  <inkml:trace contextRef="#ctx0" brushRef="#br0" timeOffset="26367.1192">14456 8394 690 0,'-2'-15'559'16,"-3"-10"-277"-16,10 11-122 15,3 6-6-15,12 17-35 16,5 5-18-16,15 22-23 16,-2 6-4-16,-8-1-12 15,-8 7 3-15,-30-11 8 0,-9-1-2 16,-24-5-12-16,-6-5-7 16,-6-8 19-16,1-7 229 15</inkml:trace>
  <inkml:trace contextRef="#ctx0" brushRef="#br0" timeOffset="27214.8834">2122 10166 1428 0,'25'-1'255'16,"21"-1"-25"-16,24-1-82 15,16 2-18-15,1-6-40 16,1 1-24-16,-11 2-31 16,-13-3-12-16,-15 9-25 15,-6 0-19-15,-14 0-66 16,-9 3-56-16</inkml:trace>
  <inkml:trace contextRef="#ctx0" brushRef="#br0" timeOffset="27428.928">2216 10280 1011 0,'-4'0'400'16,"5"2"-228"-16,10-3-19 15,18 0-20-15,17-1-7 16,20 0-50-16,6 2-23 15,13-2-29-15,-7 4-8 0,-12-4-24 16,-10-3-38-16,-14-5-306 16</inkml:trace>
  <inkml:trace contextRef="#ctx0" brushRef="#br0" timeOffset="27591.4923">2755 10060 1332 0,'5'-2'262'0,"14"3"-63"15,5 7-2-15,11 17-57 16,-3 3 4-16,-7 6-20 16,-10 3-19-16,-25 0-42 15,-13 4-13-15,-21-6-7 16,-9 0 11-16</inkml:trace>
  <inkml:trace contextRef="#ctx0" brushRef="#br0" timeOffset="28609.356">3716 10172 1277 0,'5'0'284'0,"6"7"-95"0,-3 8-8 16,6 20-69-16,0 12-13 15,-3 11-13-15,0 3-16 16,-9-2-19-16,-4-13-9 16,0-12-23-16,-2-10-5 15,3-22-1-15,4-2-1 16,7-17-9-16,3-11-5 16,6-17-10-16,2-5-2 15,2-10 6-15,3 7 4 16,3 12-1-16,2 7 8 0,-10 21 15 15,-5 7 10-15,-3 19 27 16,-5 9 1-16,2 14 1 16,-1 6-6-16,-5 10-22 15,2 3-7-15,-4-6-11 16,0-8-2-16,9-8 1 16,-2-14 44-16</inkml:trace>
  <inkml:trace contextRef="#ctx0" brushRef="#br0" timeOffset="30276.9244">4422 10369 1222 0,'8'1'331'0,"8"-1"-106"16,15 0-37-16,7-2-6 16,20-4-56-16,4 3-33 15,9-1-45-15,-5-2-17 16,-7 2-29-16,-8-2-23 15,-26-3-64-15</inkml:trace>
  <inkml:trace contextRef="#ctx0" brushRef="#br0" timeOffset="30457.955">4561 10154 1320 0,'0'-3'284'0,"5"4"-24"15,3 10-36-15,2 15-61 16,7 14-18-16,-5 20-33 16,-2 11-20-16,0 7-36 15,-10-6 6-15,8-16 280 16</inkml:trace>
  <inkml:trace contextRef="#ctx0" brushRef="#br0" timeOffset="30909.0533">5455 9933 1591 0,'0'16'287'16,"0"25"-160"-16,4 19-31 16,1 16 1-16,5 15-16 15,-3 3-31-15,0 0-8 16,-1-14-21-16,-4-19-19 15,2-27-42-15,-4-19-17 0</inkml:trace>
  <inkml:trace contextRef="#ctx0" brushRef="#br0" timeOffset="31074.6119">5348 10039 1327 0,'12'-4'291'0,"20"-2"19"15,12 6-129-15,22 0-77 16,6 1-28-16,11-1-36 16,2 1-11-16,-7 3-29 15,-13 2-28-15</inkml:trace>
  <inkml:trace contextRef="#ctx0" brushRef="#br0" timeOffset="31261.4686">5442 10224 1403 0,'3'4'238'16,"9"5"-37"-16,19 1-40 16,14-7-76-16,15-2-15 15,13-1 14-15,-5-3-197 0</inkml:trace>
  <inkml:trace contextRef="#ctx0" brushRef="#br0" timeOffset="31587.5932">6209 10247 1145 0,'-15'-5'374'15,"-10"-1"-135"-15,-10 4-76 16,-2 1-24-16,2 5-46 16,2 1-15-16,14 4-40 15,7 6-15-15,16 5-12 16,13 2-4-16,23 9 3 0,5-5 4 15,10 2 8-15,-1 6 4 16,-22-9 4-16,-11-1 2 16,-28 0-1-16,-19-6-2 15,-20-5 3-15,-4-1-13 16,-2-13 358-16</inkml:trace>
  <inkml:trace contextRef="#ctx0" brushRef="#br0" timeOffset="31780.0798">6394 10292 1681 0,'0'12'383'0,"0"19"-179"16,0 6-62-16,-2 6-68 15,-4 2-20-15,0-1-13 16,-1-8-23-16,2-10-58 15,3-10 400-15</inkml:trace>
  <inkml:trace contextRef="#ctx0" brushRef="#br0" timeOffset="31912.7241">6332 9999 1709 0,'3'0'331'15,"3"7"-263"-15,6 12-43 16</inkml:trace>
  <inkml:trace contextRef="#ctx0" brushRef="#br0" timeOffset="32182.5303">6521 10376 1808 0,'5'16'485'16,"7"16"-250"-16,-7-1-113 15,-4-1-36-15,0-3-42 16,-4-9-13-16,5-5-20 16,4-6-4-16,2-19-8 15,7-4-5-15,2-17-5 16,4-4-2-16,8 2 4 16,0 2 4-16,-2 13 2 15,0 6 1-15,-10 17 6 16,-4 12 6-16,-12 15 7 15,-1 9 2-15,-6 6-5 16,0-6-1-16,3-1 36 16,1-6 247-16</inkml:trace>
  <inkml:trace contextRef="#ctx0" brushRef="#br0" timeOffset="32601.0333">6942 10451 1565 0,'0'16'270'0,"8"24"-119"16,2-4-17-16,9-5 6 16,4-3-11-16,4-16-46 15,8-3-19-15,3-12-28 16,-1-8-7-16,-3-15-11 16,-7-16-2-16,-5-11-4 15,-8-13-1-15,-22-11-3 16,-14 2-1-16,-30-6-6 15,-15 2-1-15,-3 12-6 16,1 12-1-16,15 36 2 16,20 20-1-16,18 26 3 15,18 12 2-15,25 2-3 16,14 1 18-16,32-2 11 0,13-5 183 16</inkml:trace>
  <inkml:trace contextRef="#ctx0" brushRef="#br0" timeOffset="33510.5026">7627 10378 1578 0,'10'2'307'0,"21"10"-104"16,13-5-40-16,24 0-58 15,8 0-27-15,4-7-28 16,-3 1 42-16</inkml:trace>
  <inkml:trace contextRef="#ctx0" brushRef="#br0" timeOffset="34098.5912">8307 10261 1140 0,'4'11'365'0,"9"20"-127"16,0 6-69-16,-6 9-44 16,3 5-23-16,-9-11-35 15,-8-5-21-15,3-12-24 16,-11-15-1-16,3-10-5 16,9-9-6-16,3-15-13 15,4-6-6-15,10-11-6 16,-1-1 2-16,10 0 2 0,10 11 1 15,5 13 3-15,5 13 8 16,-4 20 19-16,-11 7 9 16,-10 14 11-16,-6 9-5 15,-14-2-10-15,-2 7-7 16,-9-13-7-16,3-13-2 16,5-11 1-16,3-17-3 15,9-14-4-15,6-4-2 16,4-15-7-16,4-2-2 15,6 0 0-15,0-1 1 0,-2 19 2 16,1 11 5-16,-13 14 18 16,-1 14 6-16,-6 12 10 15,-3 2-3-15,1 9-12 16,4 3 16-16,3-7 89 16</inkml:trace>
  <inkml:trace contextRef="#ctx0" brushRef="#br0" timeOffset="34593.3049">9252 10538 1440 0,'0'-12'214'16,"0"-13"-83"-16,-6-2-17 16,-5-9-51-16,-3 3-23 15,-13-4-30-15,-1 6-6 16,-13 9-5-16,-1 10-2 16,-1 14-1-16,3 8-1 15,11 8 1-15,8 1 0 0,21 6 6 16,5-2 4-16,17-2 8 15,3 0 4-15,8-17-4 16,4 0-2-16,2-6-2 16,1-3-3-16,-5-1-1 15,-5-1 0-15,-7 1-4 16,-3 6 21-16,-10 13 35 16,-3 8 14-16,3 12 22 15,2 9-14-15,1 6-32 16,5 6-8-16,-17 3-18 15,-6-1-5-15,-16-2 0 16,-17-3 1-16,-9-14-1 16,-3-37-1 15,26 0 0-31,11 0-7 0,2 1-7 0,-77-26-1 0,15-25 103 16</inkml:trace>
  <inkml:trace contextRef="#ctx0" brushRef="#br0" timeOffset="34993.4625">9766 10257 1237 0,'13'-2'328'16,"7"-4"-74"-16,8 1-72 15,12 4-29-15,13 1-54 16,7 4-30-16,10 5-28 0,-4-1-27 16,-21-3-97-16,-7-2-58 15</inkml:trace>
  <inkml:trace contextRef="#ctx0" brushRef="#br0" timeOffset="35157.9834">9814 10375 1096 0,'0'7'374'16,"0"1"-182"-16,19 3-1 0,12-10-41 15,12-1-26-15,24-2-61 16,4-5-20-16,7 5-36 15,-8-1-110-15</inkml:trace>
  <inkml:trace contextRef="#ctx0" brushRef="#br0" timeOffset="35457.0246">10757 10187 1398 0,'-7'-16'243'0,"-14"-16"-30"15,-1 5-38-15,-9 7-57 16,-6 5-17-16,-4 15-49 16,0 8-16-16,9 15-30 15,4 8-6-15,14 14-2 0,5 5-1 16,17 16 2-16,7-1 1 16,21-6 0-16,11-6 1 15,13-25 3-15,8-10 2 16,1-25 4-16,-6-9 1 15,-14-21 9-15,-14-12 9 16,-25-9 10-16,-16-5-1 16,-32 4-7-16,-11 5-11 0,-18 11 16 15,-2 7 337-15</inkml:trace>
  <inkml:trace contextRef="#ctx0" brushRef="#br0" timeOffset="35935.4729">11692 10234 1524 0,'10'1'274'0,"28"-1"-73"15,16 1-43-15,25-4-56 16,13-1-30-16,0 0-40 15,-8 0-14-15,-13 4-55 16,-12 0-42-16,-20 4-113 16,-11 0-112-16</inkml:trace>
  <inkml:trace contextRef="#ctx0" brushRef="#br0" timeOffset="36311.1627">11747 10359 1232 0,'0'-4'317'0,"18"1"-90"0,13-2-22 16,26 2-74-16,16 3-13 16,13 1-50-16,2 4-17 15,-10-1-21-15,-8-5-16 16,-20-5-73-16,-10-4-38 15,-18-7-116-15,-9 1-28 16,-19-2 56-16,-12-6 42 0,-10-1 52 16,-3-1 71-16,11-2 83 15,9 5 8-15,13 7 30 16,8 6 16-16,10 11 14 16,7 7 21-16,9 9-24 15,4 6-3-15,-8 7-9 16,-14 3-14-16,-21 5-23 15,-13 1-8-15,-18-3-29 16,3-2-14-16,1-13 40 16,7-10 274-16</inkml:trace>
  <inkml:trace contextRef="#ctx0" brushRef="#br0" timeOffset="37089.1254">13294 10193 1483 0,'14'-3'280'0,"8"0"-43"16,3 10-70-16,2 13-24 15,-5 17-36-15,-7 8-11 0,-12 11-22 16,-3-2-13-16,-10-13-27 15,-2 0-12-15,2-23-8 16,-1-10-2-16,9-14-5 16,3-16-3-16,10-16-10 15,2-5-3-15,7-10-3 16,5 1 0-16,8 7 3 16,4 8-1-16,4 14 3 15,-9 6 2-15,-1 19 8 16,-6 9 6-16,-7 15 13 15,-2 12 6-15,-9 7 3 16,-3 5-2-16,-10 0-11 16,0 0-4-16,7-10-3 15,2-7-15-15,13-15 12 16,2-11 240-16</inkml:trace>
  <inkml:trace contextRef="#ctx0" brushRef="#br0" timeOffset="37389.692">14005 10203 1552 0,'15'1'296'0,"18"1"-90"15,8 1-30-15,6-2-64 16,5 0-28-16,1-2-43 16,-5-2-18-16,-5-1-23 15,-7 0-31-15,-12 3-96 16,-2 1-70-16</inkml:trace>
  <inkml:trace contextRef="#ctx0" brushRef="#br0" timeOffset="37660.0669">14120 10362 888 0,'0'6'510'16,"1"4"-264"-16,-1-2-41 15,17-1-35-15,1-7-18 16,11-2-20-16,14-2-27 16,5 0-40-16,3-2-18 15,-1 4-25-15,-7 2-7 0,-14-3-8 16,-7 3 5-16,-14 0-16 15,-2 0 372-15</inkml:trace>
  <inkml:trace contextRef="#ctx0" brushRef="#br0" timeOffset="40298.8183">14863 10247 1457 0,'5'-4'238'0,"7"2"-66"15,5 8-26-15,2 21-60 16,2 10 0-16,-2 19-13 16,-6 1-13-16,-11-5-17 15,-2-5-13-15,-5-20-11 16,0-4-3-16,2-16-1 15,0-12 0-15,6-17-1 0,2-13-3 16,9-17-6-16,5-4-2 16,6 3-1-16,5 5-2 15,-3 13 0-15,-3 8-2 16,-2 16 2-16,-3 11 3 16,1 18 8-16,2 7 4 15,-10 13 3-15,-2 4-1 0,-8-3-6 16,-3 0-2-16,-1-10-2 15,-2-10-1-15,5-12-3 16,4-9-2-16,6-18-3 16,4-6-6-16,11-16-9 15,0-5 1-15,9 0 1 16,4 4 2-16,-6 14 6 16,-4 10-2-16,-8 21 7 15,-9 13 6-15,-11 20 14 16,-1 13 8-16,-8 5-2 15,-3 1-3-15,3-6-3 16,2-6 6-16,3-16-489 16</inkml:trace>
  <inkml:trace contextRef="#ctx0" brushRef="#br0" timeOffset="41310.4018">10921 8675 1099 0,'0'-4'380'0,"2"-5"-204"15,5 2-52-15,3-1-15 16,12 1-26-16,0-1-12 16,12 6-14-16,1 6-3 15,-5 4-20-15,-5 7 0 16,-20 0 15-16,-5 3 5 16,-19 1 6-16,-1-2 0 0,0-2-12 15,-2-3-4-15,16-3-4 16,9-2 2-16,21-4-4 15,12-5-1-15,17-4-8 16,4 0 1-16,-3 4-2 16,-9 5 296-16</inkml:trace>
  <inkml:trace contextRef="#ctx0" brushRef="#br0" timeOffset="43028.511">8729 10639 911 0,'2'-3'436'0,"3"-2"-270"0,5-1-64 15,7 2 9-15,3-1-8 16,6 1 7-16,-4 9-29 16,-3 2-19-16,-8 12-23 15,-10 7-8-15,-7 5-5 16,-13 1-3-16,-3-1-6 16,7-3-3-16,14-18-2 15,17-5 4-15,22-14 7 16,7-8 1-16,13-4 79 15,-6 0-220-15</inkml:trace>
  <inkml:trace contextRef="#ctx0" brushRef="#br0" timeOffset="45100.3989">15536 10572 1084 0,'-1'-5'385'15,"1"-2"-221"-15,12-2-29 16,9 2-10-16,5-3-21 16,5 6-12-16,1 8-17 15,-2 3-9-15,-4 16-22 16,-14-1-3-16,-20 3 10 15,-10 4-3-15,-18-2 1 16,-1 0-9-16,12 1-24 0,5-9-4 16,24-4-1-16,8-8-3 15,17-10-1-15,14-2 6 16,9-3-28-16,3 1 10 16</inkml:trace>
  <inkml:trace contextRef="#ctx0" brushRef="#br0" timeOffset="45744.7717">16143 10425 1038 0,'9'6'408'0,"7"3"-236"16,0-2-15-16,-1-8-44 15,3-2-16-15,-1-9-34 16,2-1-13-16,-4-7-13 0,-8-8-2 16,-5-2-5-16,-7-2-3 15,-14 3-11-15,-5 4-3 16,-15 6-4-16,-5 11-3 16,5 14-5-16,3 5-2 15,14 19-5-15,4 3 0 16,9 7-1-16,9 4 2 0,11-8 4 15,10-1 0-15,8-12 2 16,1-10 2-16,2-12 0 16,3-4 1-16,-4-12 0 15,-1-1 2-15,-6-3-3 16,-7-4 7-16,-6 5 26 16,-3 4 8-16,-5 14 20 15,0 15-2-15,2 18-13 16,0 11-7-16,-2 9-13 15,0 4-7-15,-14 3-12 16,-11-5 0-16,-13-2 3 16,-3-4 1-16,1-16 0 15,1-6-3-15,5-25-4 16,1-11-9-16,3-18-32 16,5-9-17-16,7-8-73 15,6-5-8-15</inkml:trace>
  <inkml:trace contextRef="#ctx0" brushRef="#br0" timeOffset="46021.2116">16564 10378 1471 0,'7'0'326'16,"5"0"92"-16,25 0-197 16,13 0-37-16,19 0-73 15,1 0-37-15,-5 1-45 16,-10 3-14-16,-17-3-122 15</inkml:trace>
  <inkml:trace contextRef="#ctx0" brushRef="#br0" timeOffset="46432.8724">17413 10017 1133 0,'3'-2'370'0,"-2"1"-160"16,-2 7-4-16,-1-1-42 16,0 26-17-16,0 80-22 15,4-30-16-15,-1 8-24 16,2 3-13-16,-3-11-30 15,1-15-16-15,4-25-29 16,5-14-17-16,-3-24-34 16,1-3-465-16</inkml:trace>
  <inkml:trace contextRef="#ctx0" brushRef="#br0" timeOffset="46597.4325">17258 10037 1589 0,'15'-2'339'0,"15"-2"-110"16,28 8-88-16,12-1-31 16,18 4-46-16,2-5-18 15,-7-1-19-15,-4-2-10 16,-16 1-22-16,-6 3-402 16</inkml:trace>
  <inkml:trace contextRef="#ctx0" brushRef="#br0" timeOffset="46783.0004">17381 10323 1657 0,'13'2'372'15,"7"-2"-141"-15,21-2-136 16,14-3-26-16,18-1-28 15,2 4-3-15,3 3 84 16</inkml:trace>
  <inkml:trace contextRef="#ctx0" brushRef="#br0" timeOffset="47092.175">18061 10269 1423 0,'-14'-7'249'15,"-17"-5"-44"-15,-3 4-23 16,7 9-84-16,4 5-33 0,14 9-48 16,10 7-12-16,13 9-4 15,8 8 1-15,9 3 5 16,5 3 8-16,-12-5 22 15,-2-7 10-15,-17-3 29 16,-11-8 5-16,-18-7-7 16,-12-5-7-16,-13-13-28 15,0-7-17-15,8-3-79 16,9-3-28-16</inkml:trace>
  <inkml:trace contextRef="#ctx0" brushRef="#br0" timeOffset="47290.7948">18272 10338 1586 0,'2'-5'371'0,"5"1"-69"0,-3 5-53 16,-3 16-96-16,1 10-45 15,-2 8-51-15,0 8-19 16,-1 4-25-16,-5-3-1 15,-2-6-58-15,1-6 12 16</inkml:trace>
  <inkml:trace contextRef="#ctx0" brushRef="#br0" timeOffset="47423.6057">18195 10078 1649 0,'0'-3'318'0,"3"2"-205"16,3 5-55-16</inkml:trace>
  <inkml:trace contextRef="#ctx0" brushRef="#br0" timeOffset="47706.3569">18410 10446 1850 0,'12'16'459'0,"6"14"-319"16,4 3-44-16,-12-13-32 16,-6 0-7-16,1-4-17 15,-2-7-17-15,5-5-11 0,4-4-4 16,-2-12-7-16,-4-9-1 16,6-5-8-16,-3-8-2 15,8 5-1-15,12 7-1 16,0 9 2-16,0 9 4 15,-4 14 5-15,-11 5 4 16,-12 9 14-16,-2 5 0 16,-6 1-1-16,-1-4 13 15,4 2 292-15,2-4-919 16</inkml:trace>
  <inkml:trace contextRef="#ctx0" brushRef="#br0" timeOffset="48085.0832">18932 10405 1371 0,'-7'2'287'15,"-5"5"62"-15,14 19-162 16,3 8-33-16,12 4-35 15,1-5-24-15,9-5-25 16,-1-7-16-16,7-10-20 0,7-5-10 16,-4-13-8-16,2-6-4 15,-12-12-3-15,-11-12 0 16,-15-19-9-16,-7-10-2 16,-20-12-8-16,-4 3-1 15,-17 0 3-15,-4 2 0 16,6 19 3-16,-4 7 4 15,17 32 1-15,0 15 0 16,8 28 5-16,10 16-4 0,18 14 1 16,15 4 2-1,19-2 1-15,10-2 23 0,21-8 291 16</inkml:trace>
  <inkml:trace contextRef="#ctx0" brushRef="#br0" timeOffset="51783.6993">20355 9988 1219 0,'-39'0'312'16,"-27"0"-123"-16,-11 17-70 16,1 10-16-16,12 17-47 15,4 7-17-15,11 18-25 16,8 12-11-16,26 16-5 0,17 1-2 15,33-3-3 1,14-5 9-16,20-23 10 0,19-8 3 16,32-32 8-16,10-23-4 15,15-34 2-15,-3-21 0 16,-25-26 17-16,-14-7 36 16,-46-19 46-16,-34-10 11 15,-47 0 7-15,-29 1-41 0,-42 24-60 16,-5 20-26-1,2 42-6-15,6 17 94 0</inkml:trace>
  <inkml:trace contextRef="#ctx0" brushRef="#br0" timeOffset="59974.573">20124 10252 1429 0,'3'-4'230'0,"3"-5"-71"0,12-3-57 16,9 4-28-16,13-2-31 16,6 2-9-16,12 5-10 15,-3 4 1-15,-9 9-1 16,-14 0 1-16,-23 4 6 15,-16 1 1-15,-16 3-3 16,-4 2-1-16,-10-2-10 16,10 0-5-16,1-9-6 15,14-1-4-15,19-6-3 16,13-2-1-16,16-3-3 16,7 0 2-16,10 7 0 15,-5 4-3-15,4 16 3 16,-10 4 1-16,-25 4 18 15,-13 4 12-15,-29-3 16 16,-12 1 8-16,-11-11 8 0,-5-5 1 16,2-15 1-16,8-5-9 15,13-6-28-15,7-3-10 16,18 5-16-16,1-1 323 16</inkml:trace>
  <inkml:trace contextRef="#ctx0" brushRef="#br0" timeOffset="60939.5107">2025 11457 1612 0,'1'-1'327'0,"4"8"-155"15,-1 19-14-15,0 24-53 16,1 15-13-16,-2 16-36 15,1 6-15-15,-1-2-15 16,0-5-6-16,2-25-12 16,-2-15-14-16,4-22 359 15</inkml:trace>
  <inkml:trace contextRef="#ctx0" brushRef="#br0" timeOffset="61265.099">2056 11788 1615 0,'6'-1'349'0,"17"-5"-128"15,12 4-78-15,37 1-93 16,11-5 60-16</inkml:trace>
  <inkml:trace contextRef="#ctx0" brushRef="#br0" timeOffset="63614.6464">2308 11543 1104 0,'-2'-14'392'0,"-1"-12"-180"0,3 9-28 16,0 5-16-16,1 19-45 16,3 13-18-16,7 25-37 15,6 17-5-15,4 19-12 16,-5 7-9-16,-5 3 1 16,-4-7-37-16,-4-23 322 15</inkml:trace>
  <inkml:trace contextRef="#ctx0" brushRef="#br0" timeOffset="64050.421">3453 11835 1574 0,'-7'-11'266'0,"-10"-12"-135"16,19 2-79-16,5-2-14 0,14-4-9 15,10 7-13-15,14 5-15 16,0 7 1-16,2 12 6 16,-8 3 3-16,-24 12 12 15,-13 5 6-15,-28 18-1 16,-11 13-1-16,-9 8-11 16,4 0-7-16,13-16-3 15,10-12 0-15,24-17 1 16,10-5 1-16,15-7-2 15,6 0 1-15,6-5 4 16,2-4 12-16,-4-4-83 16</inkml:trace>
  <inkml:trace contextRef="#ctx0" brushRef="#br0" timeOffset="64363.0817">3653 11492 1566 0,'-27'-7'303'16,"-32"-4"-124"-16,-3 11-34 16,-12 12-97-16,6 13-24 15,8 25-28-15,8 10-7 16,32 29-4-16,7 6-2 16,25 10 3-16,16-2 1 15,32-15 7-15,12-9 6 0,15-25 4 16,13-9 5-16,4-29 1 15,6-19 0-15,-4-34 0 16,-6-15 3-16,-30-22 7 16,-20-12 9-16,-37-16 25 15,-25-5 11-15,-44-5 7 16,-28 3-5-16,-26 22-36 16,-4 12-12-16,22 36 338 15</inkml:trace>
  <inkml:trace contextRef="#ctx0" brushRef="#br0" timeOffset="64768.1464">4763 11816 1473 0,'10'2'231'0,"24"-2"-88"16,18 4-17-16,27-4-32 16,12 0-16-16,14 0-25 15,2 2-9-15,2 2-13 16,-9 2-6-16,-14-3-182 15</inkml:trace>
  <inkml:trace contextRef="#ctx0" brushRef="#br0" timeOffset="65007.4971">4844 11943 1421 0,'5'3'209'32,"-2"-2"-81"-32,0 1-19 0,-3-2-17 0,31 3-11 15,105-1-8-15,-49-10-13 0,12 1-25 16,2 4-8-16,-15-1-20 16,-5-2-23-1,-18-5-114-15,-9-3-31 0</inkml:trace>
  <inkml:trace contextRef="#ctx0" brushRef="#br0" timeOffset="65153.2678">5621 11732 1467 0,'9'1'221'0,"17"3"-70"16,9 9-25-16,6 7-24 16,1 6 12-16,-17 12-15 15,-10 6-2-15,-30 4-24 16,-19-4-15-16,-17-6-8 15,-4-7 58-15</inkml:trace>
  <inkml:trace contextRef="#ctx0" brushRef="#br0" timeOffset="65586.2382">5006 11279 1364 0,'12'-11'238'15,"8"-6"-83"-15,7 5-45 16,4 5-13-16,8 7-41 16,-7 5-14-16,-8 9-16 15,-16 2-4-15,-25 8-7 16,-6 5-2-16,-11-1-23 16,4-6-8-16,16-12-12 15,11-7-6-15,23-4 13 16,13-1 2-16,12 1 13 15,6 5 4-15,4 10 11 16,-6 1 7-16,-18 9 14 16,-17 2 7-16,-33-2 0 15,-17 4-1-15,-11-11-20 0,-4-2-25 16</inkml:trace>
  <inkml:trace contextRef="#ctx0" brushRef="#br0" timeOffset="65917.5018">5139 11069 1397 0,'-26'-4'223'0,"-26"2"-41"16,1 5-25-16,-4 9-75 15,5 11-8-15,2 12-57 16,7 7-11-16,18 19-11 15,7 7-3-15,25 15 1 16,13 3 1-16,24-9 6 16,13-8 5-16,19-23 19 15,7-12 3-15,21-23 3 16,4-12 2-16,-10-27-5 16,-7-14 2-16,-35-23 7 15,-17-10-1-15,-38-11 36 16,-16-1 2-16,-41 1-3 15,-13 10-4-15,-13 25-35 16,-1 14-35-16</inkml:trace>
  <inkml:trace contextRef="#ctx0" brushRef="#br0" timeOffset="72015.9664">7412 13549 838 0,'6'-5'460'0,"7"-4"-232"16,3-7-63-16,1-14-11 16,0-2 1-16,-7-15-32 15,-2-4 6-15,-8 3-13 16,-5 0-6-16,-13 6-26 15,-4 10-7-15,-7 6-26 16,-6 6-13-16,10 20-24 16,-2 9-11-16,-3 20-7 15,12 9-2-15,1 16 1 16,11 5 1-16,14 1 1 0,6 0 0 16,18-17 0-16,-2-11-1 15,7-20-5-15,0-12-3 16,-5-18-5-16,2-8-2 15,-9-16 4-15,-4-5 1 16,-12 0 6-16,-3-1 6 0,-11 10 2 16,-5 7 0-16,-4 14 0 15,-1 13 3-15,6 24 6 16,7 14 4-16,13 26 4 16,8 1-2-16,16 3-6 15,0-11 10-15,3-19 39 16,1-7-71-16</inkml:trace>
  <inkml:trace contextRef="#ctx0" brushRef="#br0" timeOffset="72391.4601">7993 13276 1378 0,'4'2'266'0,"11"2"-2"15,12 0-78-15,30-4-81 16,13 0-35-16,7-5-43 16,1 5-6-16,-18-1-57 15,-16 1-47-15,-11 5-108 16,-14-5-179-16</inkml:trace>
  <inkml:trace contextRef="#ctx0" brushRef="#br0" timeOffset="72572.9762">8118 13451 1557 0,'20'-2'310'15,"33"-2"-84"-15,7-3-22 16,12 1-73-16,1 5-31 16,-14 3-33-16,-4 3-15 15</inkml:trace>
  <inkml:trace contextRef="#ctx0" brushRef="#br0" timeOffset="74600.9724">8920 13431 1217 0,'-8'-1'248'0,"-4"-3"-192"15,14 2-33-15,37 2-3 16,16 2 4-16,50 9 11 16,21-6 6-16,54 6 21 15,27-4 4-15,46-5 3 16,13 7 0-16,45-6-36 16,18-6-13-16,20 0-14 15,15-9-2-15,27-3 30 16,12 3 7-16,17-8 7 15,32-2 5-15,4 3-34 16,1 2-9-16,17 4-7 16,-16 6 0-16,-21 4-3 0,-8 3 0 15,-34 10 23 1,-19 5 7-16,-36 6 6 0,-30 7 24 16</inkml:trace>
  <inkml:trace contextRef="#ctx0" brushRef="#br0" timeOffset="76122.6183">9046 12497 1490 0,'4'-6'250'15,"2"-5"-112"-15,3 27 4 16,-2 20-24-16,-3 18-19 16,-3 10-7-16,-1 14-37 15,0-1-14-15,-4 0-16 16,2-5-7-16,-3-24-11 16,2-5-13-16,3-24-58 15,1-5-41-15,4-8-156 0</inkml:trace>
  <inkml:trace contextRef="#ctx0" brushRef="#br0" timeOffset="76290.5343">8986 12564 1560 0,'7'-5'269'0,"15"1"-131"15,15-2-42-15,35 7-52 16,13-1-1-16,19-6-17 15,2 4 5-15,-16-5-72 16</inkml:trace>
  <inkml:trace contextRef="#ctx0" brushRef="#br0" timeOffset="76480.0273">9069 12843 1516 0,'19'7'286'15,"18"4"-59"-15,27-5-102 16,8-1-31-16,9-5-25 16,-4-3 10-16</inkml:trace>
  <inkml:trace contextRef="#ctx0" brushRef="#br0" timeOffset="76812.3011">9780 12838 1382 0,'-2'-7'283'16,"-10"-3"-10"-16,-14 4-63 16,-8 6-19-16,-9 10-69 15,2 6-28-15,14 18-47 16,5 3-18-16,14 7-23 15,9 2-4-15,19-14-1 16,13-2 1-16,23-12-13 16,3-10-22-16,-5-7 380 15</inkml:trace>
  <inkml:trace contextRef="#ctx0" brushRef="#br0" timeOffset="77107.3284">10090 12843 1335 0,'-14'-5'264'0,"-11"-5"-64"0,-11 10-33 16,-1 5-31-16,1 15-40 15,8 8-30-15,14 14-42 16,9 0-11-16,19-1-11 15,6-8 2-15,14-15 16 16,6-6 14-16,-1-13 20 16,-1-8 11-16,-10-9-4 15,-7-7-9-15,-14-5-17 16,-5 0-9-16,-11 2-38 16,-1 11 360-16</inkml:trace>
  <inkml:trace contextRef="#ctx0" brushRef="#br0" timeOffset="77322.3154">10280 12869 1571 0,'6'3'360'0,"14"1"-39"0,2 3-89 15,15 13-120-15,1 4-31 16,-7 8-50-16,-8 2-17 15,-27-1-6-15,-14-5-1 16,-20-6 2-16,-8-5-4 16,0-8-38-16,3-6-28 15,13-6 32-15</inkml:trace>
  <inkml:trace contextRef="#ctx0" brushRef="#br0" timeOffset="77706.2773">10571 12954 1426 0,'-3'5'283'0,"-3"16"35"16,5 3-93-16,3 7-95 15,8 5-26-15,9-5-37 16,5 0-14-16,7-11-22 16,-1-8-4-16,0-17-6 15,0-7 1-15,-2-14-3 0,0-5-3 16,-7-18-5-16,-8-11-2 16,-13-11-4-16,-14-11-8 15,-16-1-8-15,-14-1-1 16,-24 6 0-16,-2 12 5 15,-2 24 4-15,11 25-1 16,23 35-1-16,12 14-1 16,27 17 0-16,14 3 0 15,26-2 13-15,15-1 7 0</inkml:trace>
  <inkml:trace contextRef="#ctx0" brushRef="#br0" timeOffset="78506.2598">11064 13017 1620 0,'2'5'375'0,"14"2"-95"16,11-2-59-16,29 0-84 16,9-2-31-16,16-5-59 15,1 1-13-15,-12-6 277 16</inkml:trace>
  <inkml:trace contextRef="#ctx0" brushRef="#br0" timeOffset="79263.3821">11624 12815 1446 0,'18'6'235'16,"15"3"-48"-16,4 22-60 15,-2 7-12-15,-14 7-4 16,-4 0-18-16,-16-8-30 16,-7-9-15-16,1-12-23 15,-6-9-5-15,3-13-4 16,8-3-3-16,0-11-9 0,5-6-4 15,3-10-4-15,4-4-1 16,5 2 1-16,6 5-1 16,4 18 1-16,-5 10 5 15,0 16 27-15,-8 11 11 16,-9 10 15-16,-5 4 0 16,-7-2-24-16,0-6-9 15,1-8-10-15,-1-7-1 0,8-12-12 16,4-6-12-16,8-16-20 15,6-6-9-15,7-15 1 16,1 0 4-16,5 5 18 16,0 8 2-16,-4 20 19 15,0 10 18-15,-12 18 26 16,-3 13 13-16,-4 9 5 16,-2 5-10-16,0-1-19 15,1-2 1-15,4-11-43 16,-1-7-7-16</inkml:trace>
  <inkml:trace contextRef="#ctx0" brushRef="#br0" timeOffset="79524.0812">12227 13139 1335 0,'5'-1'303'0,"2"-5"30"15,10 1-171-15,1-5-38 16,3-6-60-16,0 0-9 16,-3 2-4-16,-1 2 11 15,-4 9 13-15,-3 2 11 16,-5 6 4-16,-2 4-13 16,2 11-24-16,-1 0-13 15,3 9-24-15,-1-1-2 0,-4-7-30 16,2 0-18-16,-2-8 92 15</inkml:trace>
  <inkml:trace contextRef="#ctx0" brushRef="#br0" timeOffset="80176.637">12783 13035 767 0,'7'-9'486'16,"6"-8"-244"-16,0 0-99 15,-3-1 16-15,-4-7-2 16,-5 2-17-16,-10-8-35 15,-6-4-16-15,-10 8-9 16,-2 1-5-16,-8 14-9 16,-5 6-10-16,5 13-31 15,2 9-15-15,13 15-12 16,5 6-3-16,14 6 1 16,6 0 2-16,13-7 1 15,12-5 1-15,-1-18 2 16,1-11 1-16,8-6-10 15,-10-10-8-15,3-4-10 16,-2-1 0-16,-12-3 9 16,0 5 8-16,-4 9 5 15,-4 8 0-15,-1 16 4 0,1 6 4 16,2 10 5 0,-5 0 0-16,-9 5-3 0,-12-4-1 15,-22 1 0-15,-2-4 1 16,-13-7 0-16,6-6 0 15,-3-13 7-15,4-5 1 16,15-13 78-16,3-2-367 16</inkml:trace>
  <inkml:trace contextRef="#ctx0" brushRef="#br0" timeOffset="81333.2695">13106 12881 1574 0,'7'2'370'0,"10"3"-33"16,24 1-161-16,8-1-44 0,24-3-65 16,2-4-22-16,10-6-29 15,-4-2 153-15</inkml:trace>
  <inkml:trace contextRef="#ctx0" brushRef="#br0" timeOffset="81754.239">13817 12637 1536 0,'-3'0'310'0,"0"0"-74"16,-3 15-87-16,3 10-45 16,3 8-34-16,7 7-5 15,13 3-18-15,2-1-9 16,14-4-14-16,2-7-4 16,1-23-2-16,2-6 0 15,-8-19-2-15,-5-9-1 16,-6-7-6-16,-5-1-6 15,-8-2-4-15,-8 0-2 0,-8 3-2 16,-7 2 2-16,-2 13-4 16,0 9-2-16,7 23-4 15,4 9 1-15,8 16 5 16,6 11 2-16,4 8 5 16,0-1 1-16,-5-2-5 15,1-6-26-15,-2-19 21 16</inkml:trace>
  <inkml:trace contextRef="#ctx0" brushRef="#br0" timeOffset="81973.8948">13813 12411 1695 0,'-4'4'380'0,"0"20"-181"15,4 14-59-15,9 29-59 0,3 14-1 16,-1 19 3-16,-1 12-9 16,-8-2-23-16,1-2-8 15,2-20-43-15,4-17-23 16,6-22 56-16,3-16-586 16</inkml:trace>
  <inkml:trace contextRef="#ctx0" brushRef="#br0" timeOffset="82378.3141">14188 12828 1625 0,'6'6'397'16,"8"6"-79"-16,13 24-179 16,-8-4-45-16,3 12-47 15,-8-5-17-15,-9-11-16 16,-3-1-3-16,-4-12-11 16,-4-6-6-16,5-9-24 15,1-6-18-15,10-10-28 0,6-4-14 16,5-10-22-16,6 0-16 15,-1-1 14-15,-1 4 25 16,-12 12 51-16,-8 5 40 16,-21 13 71-16,-11 7 30 15,-5 13 49-15,0 1 0 16,10 2-38-16,14-2-14 16,18-7-47-16,19 3-15 15,22-8 0-15,6-1 12 0</inkml:trace>
  <inkml:trace contextRef="#ctx0" brushRef="#br0" timeOffset="83621.6145">14906 12082 1470 0,'-31'5'269'15,"-22"6"-36"-15,-2 31-66 16,-5 5-21-16,10 48-41 16,9 16-25-16,24 16-33 15,19 13-11-15,35-15-18 16,16-12-4-16,27-27-4 16,11-16-50-16,16-33 202 15,3-14-528-15</inkml:trace>
  <inkml:trace contextRef="#ctx0" brushRef="#br0" timeOffset="84160.2141">15027 12582 1356 0,'11'0'266'0,"7"0"-36"0,5 8-58 16,8 12-25-16,-2 11-41 16,-3 5-17-16,-9 4-24 15,-12-3-11-15,-8-7-12 16,3-1-8-16,-7-14-10 15,2-9-5-15,5-9-4 16,-5-12-6-16,5-11-16 16,12-3-8-16,-3-12-25 15,9 1 3-15,6 6 7 16,1 5 5-16,7 19 19 16,-1 11 7-16,-7 15 15 15,-8 5 8-15,-11 7 10 16,-5 1 0-16,-5 0-9 15,-2 2-6-15,0-5-10 16,1-6-1-16,6-9-8 0,4-11-7 16,6-14-10-16,7-8-3 15,5-8 2-15,2 1 5 16,5 3 6-16,5 6 1 16,-6 11 0-16,-5 7 3 15,-3 17 10-15,-7 3 6 16,-4 9 6-16,0 5 0 15,-5-2 9-15,-4 1 11 16</inkml:trace>
  <inkml:trace contextRef="#ctx0" brushRef="#br0" timeOffset="84521.3086">15663 12947 972 0,'5'-10'465'16,"2"-1"-258"-16,9-2-19 15,5 1 12-15,12 8-38 16,3 0-17-16,3 6-55 0,-2 8-19 16,-19 4-25-16,-8 3-1 15,-22 10-5-15,-10-1-5 16,-12 4-7-16,-2 3-10 16,6-11-13-16,11-2-2 15,19-8-3-15,15-6 3 16,22-6-3-16,8-5 0 0</inkml:trace>
  <inkml:trace contextRef="#ctx0" brushRef="#br0" timeOffset="85811.355">16298 12820 1253 0,'6'-4'286'0,"3"-8"-110"0,-1 1 0 15,-2-4-37-15,-6-2-17 16,-3-1-31-16,-6-3-11 16,-10 1-20-16,-6 1-13 15,-10 6-21-15,-6 3-10 16,0 10-11-16,9 7-4 16,1 8-4-16,9 5-2 0,9 7 0 15,1 2 0-15,13 1 2 16,13 1 2-16,2-11-2 15,13-6-2-15,5-13-4 16,-3-7 0-16,4-7 3 16,-6-3 2-16,-3 1 3 15,-5 2 1-15,-1 11 0 16,-4 2 5-16,0 16 8 16,2 7 2-16,0 20 5 15,-5 4-3-15,-13 9-3 16,-10-1-1-16,-21-16 0 15,-7-3 0-15,-6-16 0 16,-1-7-21-16,0-18-54 16,9-6-29-16,9-16-62 15</inkml:trace>
  <inkml:trace contextRef="#ctx0" brushRef="#br0" timeOffset="86054.4456">16564 12773 1565 0,'5'0'357'0,"14"1"-41"0,21 3-146 16,17 3-24-16,22 0-61 15,2 2-27-15,-14 1-28 16,-18-6-6-16,-20-1-519 16</inkml:trace>
  <inkml:trace contextRef="#ctx0" brushRef="#br0" timeOffset="86467.2043">17298 12386 1461 0,'-5'3'291'16,"-3"2"-13"-16,-2 35-78 15,1 13-44-15,8 25-53 16,2 9-17-16,4 1-19 16,2 0-10-16,-3-13-33 15,-1-12-23-15,3-28-45 16,1-14-28-16</inkml:trace>
  <inkml:trace contextRef="#ctx0" brushRef="#br0" timeOffset="86630.6444">17164 12344 1697 0,'14'1'386'0,"24"4"-176"0,15 0-60 16,26 2-48-16,6 0-16 16,6-5-38-16,-3 2-14 15,-15-4-38-15,-5-1 2 16</inkml:trace>
  <inkml:trace contextRef="#ctx0" brushRef="#br0" timeOffset="86827.4851">17268 12671 1373 0,'-5'2'269'0,"0"2"30"15,9 1-72-15,23-2-87 16,11-2-21-16,22 1-69 16,3-2 1-16,9 0 102 15,-3 4-531-15</inkml:trace>
  <inkml:trace contextRef="#ctx0" brushRef="#br0" timeOffset="87115.0049">17917 12655 1471 0,'-13'-1'240'15,"-14"-3"-73"-15,1 6-36 16,8 6-40-16,4 3-15 15,14 6-18-15,5 3 2 0,17 9-8 16,6 3-2-16,5 4-12 16,-9-3-7-16,-13 0-7 15,-11-6-1-15,-23-8-4 16,-7-7 0-16,-18-13-17 16,0-11-18-16,10-11 265 15</inkml:trace>
  <inkml:trace contextRef="#ctx0" brushRef="#br0" timeOffset="87298.0356">18105 12671 1549 0,'7'4'313'0,"3"6"-77"15,1 7-28-15,-4 10-83 16,-3 2-32-16,-3 10-43 15,-6-1-13-15,-4 1-32 16,0-4-31-16,1-19-492 0</inkml:trace>
  <inkml:trace contextRef="#ctx0" brushRef="#br0" timeOffset="87427.2143">18081 12382 1625 0,'1'-5'297'16,"0"2"-198"-16,0 5-66 16</inkml:trace>
  <inkml:trace contextRef="#ctx0" brushRef="#br0" timeOffset="87693.7895">18314 12730 1563 0,'7'12'361'0,"2"17"12"15,-1 1-136-15,-8 3-118 16,-4-2-12-16,-4-8-55 16,1-2-11-16,4-7-18 15,3-11-5-15,7-11-19 16,2-11-11-16,8-17-19 16,6 0-9-16,3 0 5 15,4 6 8-15,-4 13 11 16,-1 5 5-16,-7 12 12 15,-4 10 6-15,-3 10 8 16,0 7 2-16,-6 4-4 0,2 0 5 16,0 0 78-16,-2-5 9 15</inkml:trace>
  <inkml:trace contextRef="#ctx0" brushRef="#br0" timeOffset="88008.9459">18767 12894 1473 0,'-4'11'270'15,"1"8"-13"-15,12 6-84 16,9-2-11-16,12-8-28 16,5-5-23-16,1-13-43 15,-5-11-17-15,1-15-27 16,-6-10-5-16,-15-16-6 15,-2-3-3-15,-19-3-5 16,-10-6-6-16,-21-8-8 16,-17-8-1-16,-16-10 2 15,-2 10 4-15,7 23-2 16,10 21 2-16,18 39-6 16,10 11-1-16,31 31 3 15,7 7 0-15,41 18 36 16,14 2 29-16</inkml:trace>
  <inkml:trace contextRef="#ctx0" brushRef="#br0" timeOffset="88382.947">19182 12015 2262 0,'44'44'33'0,"9"22"37"15,34 59 28-15,-19 14 9 16,-23 0 4-16,-45-12-51 16,-21-14-3-16,-34-16-36 0,-7-8-21 15,-10-25 56-15,0-14-132 16</inkml:trace>
  <inkml:trace contextRef="#ctx0" brushRef="#br0" timeOffset="88907.5701">16858 13359 1691 0,'19'3'363'15,"41"0"-194"-15,35 3-113 0,61-6-63 16,31-2 21-16,61-5 44 16,26 2 11-16,37 1 18 15,18-1-21-15,8 4-43 16,-18-4-23-16,-34 5-8 15,-38 2 369-15</inkml:trace>
  <inkml:trace contextRef="#ctx0" brushRef="#br0" timeOffset="89886.7061">12532 13920 1150 0,'7'-8'362'0,"10"1"-153"16,3 17-45-16,3 28-54 15,-6 12-22-15,-2 15 4 0,-7-2-18 16,-8-8-31-16,3-4-10 16,-9-20-19-16,2-7-4 15,1-22-18-15,3-7-11 16,11-23-13-16,4-8 0 15,8-10 13-15,2-6 9 16,1-3 8-16,-6-2 2 16,5 15 22-16,-1 14 12 15,1 28 19-15,0 14 7 0,-5 18-12 16,-4 9-9-16,-9 4-14 16,-6-3-6-16,-7 3-6 15,-4-11-3-15,0-15-2 16,8-5-5-16,7-23-12 15,8-9-3-15,9-16-3 16,0-9 4-16,9-7 10 16,3 7 0-16,0 6-2 15,4 13 2-15,-10 21 6 16,-7 6 9-16,-8 28 9 16,-10 0 2-16,-1 15-4 15,2 5-4-15,-4-5-2 16,-6 1-4-16</inkml:trace>
  <inkml:trace contextRef="#ctx0" brushRef="#br0" timeOffset="90159.0754">13234 14466 1427 0,'0'-6'260'16,"7"-9"12"-16,3-3-86 0,4-7-51 16,5-1-21-16,0-4-42 15,2 6-16-15,-1 7-29 16,-7 2-9-16,-9 16-6 16,-5 6 3-16,-4 18 9 15,-3 11 6-15,1 12-5 16,4 3-6-16,-1-9-6 15,4-4-5-15,9-16 326 16</inkml:trace>
  <inkml:trace contextRef="#ctx0" brushRef="#br0" timeOffset="90427.3666">13764 13914 1721 0,'5'14'423'0,"8"11"-182"15,9 26-132-15,2 3-13 16,1 4-38-16,-3-6-8 15,-9-5-16-15,-5-4-19 16,-6-10-43-16,-2-9 6 0</inkml:trace>
  <inkml:trace contextRef="#ctx0" brushRef="#br0" timeOffset="90577.03">13711 14115 1790 0,'17'0'422'0,"30"-2"-295"16,10 2-44-16,16 0-44 16,1-2 2-16,-5 3-8 15,-6 0 355-15</inkml:trace>
  <inkml:trace contextRef="#ctx0" brushRef="#br0" timeOffset="91145.6447">14247 13946 1479 0,'10'-1'315'15,"14"1"57"-15,4 13-122 0,-1 17-121 16,2 7-18-16,-8 9-32 16,-4-1-10-16,-16 1-21 15,-5-7-10-15,-4-9-15 16,-3-7-6-16,9-17-15 16,3-10-9-16,4-16-21 15,2-9-11-15,4-10-5 16,4-8 4-16,7-4 16 15,6 1 6-15,9 9 9 16,-4 6 4-16,-2 21 10 16,-6 7 5-16,-11 21 13 15,-2 14 6-15,-3 7-3 16,-3 6-3-16,-6-2-9 16,-6-2-5-16,-5-3-4 15,0-4 0-15,7-12-8 16,4-13-8-16,12-15-8 0,0-9-4 15,4-15 2-15,1 2 4 16,3-6 5-16,5 3 1 16,4 10 3-16,2 6 5 15,-4 23 14-15,-3 6 8 16,-7 16 14-16,-4 6 4 16,-6 1-1-16,-4 3-7 15,-3 1-9-15,0-4-5 0,-2-5-12 16,0-6 101-1</inkml:trace>
  <inkml:trace contextRef="#ctx0" brushRef="#br0" timeOffset="91503.6888">15023 14294 1601 0,'13'-5'313'0,"23"1"-152"0,0 2-9 15,-4 8-14-15,4 9-28 16,-15 3-44-16,-4 5-14 15,-23 3-13-15,-9 2-2 16,-16 2 6-16,-6 3-4 16,6-1-13-16,0-3-8 15,16-9-13-15,13-5 1 16,23-11 2-16,11-4 3 16,26 0 0-16,6-2-1 0,-1 0 0 15,-1 4-13-15</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2" units="1/cm"/>
          <inkml:channelProperty channel="Y" name="resolution" value="32" units="1/cm"/>
        </inkml:channelProperties>
      </inkml:inkSource>
      <inkml:timestamp xml:id="ts0" timeString="2015-10-12T15:19:20.796"/>
    </inkml:context>
    <inkml:brush xml:id="br0">
      <inkml:brushProperty name="width" value="0.05292" units="cm"/>
      <inkml:brushProperty name="height" value="0.05292" units="cm"/>
      <inkml:brushProperty name="color" value="#FF0000"/>
    </inkml:brush>
  </inkml:definitions>
  <inkml:trace contextRef="#ctx0" brushRef="#br0">719 17735,'0'0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0-10T09:48:23.462"/>
    </inkml:context>
    <inkml:brush xml:id="br0">
      <inkml:brushProperty name="width" value="0.05292" units="cm"/>
      <inkml:brushProperty name="height" value="0.05292" units="cm"/>
    </inkml:brush>
  </inkml:definitions>
  <inkml:trace contextRef="#ctx0" brushRef="#br0">22291 6606 26 0,'-13'-10'20'15,"13"10"-2"-15,-14 8-2 32,6 12-4-32,6 12-1 0,-2 16-1 15,4 18-2-15,0 11 0 16,5 12 0-16,-5 6-1 0,8 6-2 15,-3 1-1-15,1-4 0 16,0-8-2-16,-1-12 0 16,-2-13-1-16,1-9 0 15,-1-13-1-15,1-12 1 0,-1-8-1 16,1-9 1-16,-4-14-1 16,0 10 1-16,0-10 0 15,0 0 0-15,0-14 0 16,-7 0 0-16,-3-1 0 15,-1-5-1-15,-4-2 1 32,-4-4-1-32,-6 2 0 0,-4 0 0 15,1 2 1-15,1 4-1 16,8 4 0-16,-2 4 0 16,9 5 0-16,12 5 1 15,-9 3-1-15,9-3 0 16,13 22 0-16,-8-4 1 15,2 6 0-15,3 3-1 0,-2 1 1 16,2 2 0-16,-2-4-1 16,4 2 1-16,0-11 1 15,4-2 0-15,4-12 0 16,3-3 0-16,3-16 0 0,4 0 0 16,-1-8 1-16,4-5-1 31,-4-3-1-31,1 0 0 15,-1 0-4-15,-7 1-4 0,-2 9-20 16,-5 8-11-16,-10 4-1 16,-5 10 0-16</inkml:trace>
  <inkml:trace contextRef="#ctx0" brushRef="#br0" timeOffset="940.0578">22906 8085 20 0,'-4'-14'22'0,"7"4"-4"0,-6-6-1 15,0 3-4-15,-8-2-2 16,-3 1-1-16,-5 1-3 0,-3 4-1 15,-1 3-1-15,-7 6-1 16,4 8-2-16,2 3 0 16,0 6-1-16,5 4-1 15,7 5 1-15,6 1-1 0,6 2 0 16,11-3 0-16,-2-6 0 16,5-2 0-16,7-11 0 15,5-7 0-15,-2-6 0 16,-2-8 0-16,1-5 0 15,-6-3 0-15,1-2 0 32,-4 2 0-32,-4 5 0 0,-3 5 1 15,-7 12 1-15,0 0 1 16,11 18 0-16,-3 5 0 16,0 11 0-16,0 7 1 0,1 5 0 15,-6 3-1 1,4 4 0-16,-7-1 0 0,-7 1 0 15,-6-8-1-15,-6-4 1 16,-6-12-1-16,-1-5-1 0,-2-12 0 16,-6-12-3-16,4-9-2 15,-3-15-5-15,8-8-8 16,6-9-15-16,1-12-4 16,10-1-1-16,1-12 1 31</inkml:trace>
  <inkml:trace contextRef="#ctx0" brushRef="#br0" timeOffset="1542.1326">22625 7800 37 0,'0'0'28'0,"0"0"-5"16,0 0-3-16,27 4-6 0,4-4-3 15,3-2-4-15,10 2-2 16,1 0-3-16,-1-5-4 16,1 5-4-16,-6 0-4 15,-4 0-2-15,-10 5-2 16,-3-3-1-16,-11-2 1 15,-11 0 2-15,0 0 2 0,0 0 4 16,0 0 3-16,-13-11 4 16,4 0 3-16,-9-10 8 15,9 12-6 1,9 9 0-16,-3-13 0 16,3 13-1-16,0 0-1 15,12 0 0 1,-3 7 1-16,-2 4 3 0,2 0 1 15,-2 5 1-15,-10-5 0 16,3 6 0-16,0-4 0 16,-8 5-2-16,0-4-9 15,1 5-27-15,-8-9-7 16,11 9 0-16,-5-10-1 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35:28.120"/>
    </inkml:context>
    <inkml:brush xml:id="br0">
      <inkml:brushProperty name="width" value="0.05292" units="cm"/>
      <inkml:brushProperty name="height" value="0.05292" units="cm"/>
    </inkml:brush>
  </inkml:definitions>
  <inkml:trace contextRef="#ctx0" brushRef="#br0">16501 4346 1008 0,'-64'0'366'0,"-70"-1"-233"16,10 6-70-16,27 5-26 0,9-1-11 15,29 1-21 1,11-1-2-16,29 0 2 0,19-2 9 16,38 1 7-16,27 0 4 15,45-7-2-15,26 2-9 16,45-3-6-16,24 0-2 15,35 0-3-15,17 3 1 16,16 3-1-16,7-3-4 16,23 3 23-16,9-6 4 0,21-6 6 15,13-2 6 1,17-3-27-16,10-3-3 0,10 0 0 16,-5 0 0-16,-9 3 1 15,-12-1 8-15,-31 2 18 16,-15 0 7-16,-49 0 11 15,-17 1 0-15,-36 3-15 16,-31 2-10-16,-28 4-15 16,-23 1-5-16,-32 4-24 15,-8 8-76-15</inkml:trace>
  <inkml:trace contextRef="#ctx0" brushRef="#br0" timeOffset="1143.5841">16006 2163 538 0,'13'3'254'0,"16"6"-112"15,6 2-53-15,13 4-60 16,8 2-19-16,16 5 27 16,14 5 36-16,10 6 52 15,6 4-15-15,14 6-36 16,8-2-21-16,13 1-24 0,10-1-11 15,14-4-9-15,2 2-2 16,-27-10-3 0,-68-14 1-16,2 0 8 0,207 46 10 15,2 12 12-15,6 4 0 16,-103-11-12-16,-5 0-10 16,-2-8-8-16,1 0-1 15,3-11 0-15,4-3 0 16,5 0 0-16,-2-1 0 0,4 6-1 15,0 0 0-15,-1 8 0 16,-8-4-2-16,-12-6-1 16,-9 1 0-16,-21-7 0 15,-6 1 1-15,-11 1 3 16,-4-1-1-16,-4 3 2 16,2 0-1-16,-3 1 0 15,-2-2 0-15,0-5-1 16,-4-5-2-16,-11-6 1 15,2 0 0-15,-15-5 1 16,-1-4 1-16,-10 2-1 16,-6-1-1-16,-13-3 1 15,-9 2-1-15,-6-4-11 16,-6-5-18-16,3 0-171 16</inkml:trace>
  <inkml:trace contextRef="#ctx0" brushRef="#br0" timeOffset="1700.1189">22880 4193 1097 0,'17'8'382'0,"19"6"-199"0,9 5-67 16,0 3-17-16,-1 5 0 15</inkml:trace>
  <inkml:trace contextRef="#ctx0" brushRef="#br0" timeOffset="2307.1232">21922 3904 1119 0,'-7'0'342'16,"-1"5"-204"-16,-5 14-87 15,-8 5-15-15,-1 16-19 0,-4 1-1 16,6 6 17 0,7 5 9-16,17-6 15 0,11 4-1 15,9-8-6-15,-1-6-56 16</inkml:trace>
  <inkml:trace contextRef="#ctx0" brushRef="#br0" timeOffset="2890.2209">21407 4052 526 0,'-8'10'237'0,"-3"7"-58"16,3 9-152-16,0 5-2 16,8 4 82-16,7-4 46 15,10-4 14-15,5-7-57 0,14-11-7 16,1-8 13-16,6-9-9 16,-2-9 5-16,-11-8-4 15,-9-9-2-15,-21-10-20 16,-12-6-16-16,-26-16-37 15,-3 3-13-15,0 8-13 16,3 10-9-16,16 30-14 16,2 12-7-16,13 24-6 15,9 10 2-15,29 17 29 16,13 1-3-16</inkml:trace>
  <inkml:trace contextRef="#ctx0" brushRef="#br0" timeOffset="3793.945">16866 2131 12 0</inkml:trace>
  <inkml:trace contextRef="#ctx0" brushRef="#br0" timeOffset="5100.9847">16908 2157 656 0,'-1'-1'443'0,"-3"-5"-125"15,-1 1-207-15,-3 0-57 16,-3-1-17-16,1 6-21 16,-1 0-8-16,1 9-11 15,1 4-3-15,6 6 2 16,3 3 1-16,7 0 1 16,4-2 2-16,8-7 0 15,1-2 3-15,6-9 18 16,3-3 19-16,-6-7 31 15,-4-6 20-15,0-2 18 16,-11-1-4-16,-3-3-1 16,-5 1-4-16,-16-2-29 15,-1 0-16-15,-10 3-33 16,3 6-14-16,0 8-8 16,-1 0-4-16,0 5-4 15,1 4-2-15,5 4-2 16,6 5-2-16,4 6 1 15,5-1-1-15,7 3 2 0,2 2-1 16,10-2 6-16,5 1 0 16,4-4 6-16,3-4 1 15,2-6 1-15,1-6 4 16,-5-6 1-16,-3-10 2 16,-6-4 4-16,-5-3 1 15,-9-3 3-15,-2 1-1 16,-4 4 10-16,-11-4-1 0,0 7-5 15,-11 0-3-15,-2 5-15 16,5 4-3-16,1 5-6 16,6 3-1-16,-1 8-4 15,2 2 0-15,2 4-2 16,5 4 1-16,4 2-1 16,4 1 0-16,5 0 2 15,7-3 0-15,5-6 4 16,7-2 3-16,6-5 5 15,-2-7 1-15,-1-11 1 16,1 1 2-16,-8-11 2 16,3 3 1-16,-6 1 4 15,-7-4 3-15,-5 3 4 16,-12 1 2-16,-10 3-2 16,-1 2-3-16,-2 6-6 15,-1 0-4-15,0 3-4 16,-1 3-2-16,-2 2-5 0,6 7-1 15,0 3-4-15,6 2-1 16,6 5 1-16,1 2 1 16,8 2 0-16,3 3 2 15,8-4 1-15,5-1 3 16,5-5 4-16,-2-8 1 16,0-9 1-16,-3-5 4 15,-2-7 3-15,2-1 1 0,-12-7 1 16,2 0 0-16,-11-1 0 15,-4 3 3-15,-4 1-3 16,-10 3-1-16,-2 6-4 16,-4 2-5-16,2 8-5 15,-1 2-2-15,9 8-2 16,-2 1-1-16,10 2-1 16,3 4 1-16,7-3 0 15,10 0 2-15,5-1 2 16,5-4 2-16,4-6 4 15,-3-2 0-15,-6-8 5 16,-2 1 2-16,-9-6 3 16,-5 1 0-16,-4-1 1 15,0 2 2-15,-10 2-4 16,1 2-2-16,-1 2-5 0,-3 1-3 16,5 3-6-16,6 1 0 15,4 3-2-15,3 2 1 16,7-4 1-16,3 3 2 15,0-6 4-15,4 0 0 16,-4-1 2-16,-1-2 3 16,-2-1 2-16,-7-2 12 15,-2 5 14-15,-6 0 6 16,5 1 10-16,0 0-9 16,0 0-13-16,-5 1-9 0,2-1-13 15,2 0-3-15,1 0-7 16,0 0-3-16,0 0-3 15,-1 0-5-15,1 0-13 16,0 0-6-16,0 0 398 16</inkml:trace>
  <inkml:trace contextRef="#ctx0" brushRef="#br0" timeOffset="7836.6203">17556 2088 1271 0,'3'-6'286'0,"-3"-7"-83"16,0 3-18-16,-7 11-79 15,-6 6-24-15,-3 17-51 16,-10 9-18-16,-2 8-9 16,-1-1 0-16,0-2-1 15,7-4 0-15,7-12-1 16,5 0 0-16,6-13 2 16,4-4 0-16,5-8 0 15,3-3-2-15,3-5-1 0,6-5-2 16,4-3 0-16,1-7-2 15,7-6 2-15,-7-6 1 16,-6-6 4-16,5 9 2 16,-12 6 23-16,-3 11 2 15,1 16-3-15,-8-1-4 16,0 16-26-16,3 7-7 16,-2 7 0-16,2 7 1 15,9 4 6-15,1 0 1 0,16 2 1 16,1-3 4-16,-5-11-48 15,0-4-37-15,-16-12-125 16</inkml:trace>
  <inkml:trace contextRef="#ctx0" brushRef="#br0" timeOffset="8028.6358">17380 2254 1356 0,'9'-1'241'15,"11"-2"-51"-15,19 3-81 16,9 0-28-16,16 0-30 16,4 0 7-16</inkml:trace>
  <inkml:trace contextRef="#ctx0" brushRef="#br0" timeOffset="9918.6095">23356 4077 1048 0,'3'0'393'0,"-3"-2"-222"16,-4-3-88-16,3 3-13 15,0 1-22-15,0 0-9 16,-7-5-17-16,-2 1-7 0,-28-16-9 16,31 22-2-16,-2 6-2 15,0 4 0-15,6 4 0 16,3 3 1-16,9 1-2 16,-1-2-1-16,3-3 0 15,1-2 2-15,-4-9 4 16,3-3 4-16,1-4 15 15,5-1 8-15,-2-10 11 16,3 4 8-16,-3-5 16 16,-11-2 7-16,-4 2 2 15,-3-2-7-15,-9 6-28 16,-5-4-13-16,-3 11-20 16,-3 0-6-16,-3 2-6 15,5 3-3-15,4 5-4 16,-1 1-1-16,8 6-2 15,2 7 2-15,4 4 0 0,4 5 0 16,6-1-7-16,0-4-1 16,10-4 1-16,1-5 2 15,10-9 11-15,1-3 5 16,-6-13 5-16,-1-4 2 16,-2-4 4-16,-6-4 3 15,-5 1 11-15,-3-3 7 16,-5 7 6-16,-7-2-1 15,-3 9-12-15,-1 3-11 16,-8 1-12-16,2 0-2 0,-3 7-7 16,-4 1-2-16,1 7-7 15,7 7-3-15,2 1-1 16,9 5-2-16,11 3 8 16,5-1 0-16,7-4 6 15,0-3 4-15,0-8 4 16,1-1 1-16,-1-7 5 15,1-4 3-15,-4-8 3 16,-7-7 1-16,3-1 0 16,-10-5 4-16,-8 3 22 15,-4 2 4-15,-13 6 0 16,-1 5-4-16,3 12-30 16,4 2-22-16,5 5-25 15,3-1 384-15</inkml:trace>
  <inkml:trace contextRef="#ctx0" brushRef="#br0" timeOffset="10398.3569">23364 3310 1340 0,'-4'-5'212'0,"0"-2"-132"15,2 4-17-15,-1 6-13 16,3 7-11-16,-4 11 0 0,8 12 7 15,-4 15-20-15,4 5-6 16,-2 1-8-16,0-1-4 16,-2-8-1-16,3-3 3 15,-2-6-21-15,3-10-33 16,-2-9-56-16,-5-4-33 16</inkml:trace>
  <inkml:trace contextRef="#ctx0" brushRef="#br0" timeOffset="10832.7234">23298 3381 924 0,'3'-7'454'0,"6"-5"-253"16,6-1-63-16,6 6-51 15,1-1-6-15,10 6-37 16,-2-2-6-16,8 8-9 16,-2 2-1-16,-18 5 1 15,-7 4 3-15,-25 5-5 16,-13-1 0-16,-12 0-8 16,-6-2-6-16,8-11-4 15,13 0-2-15,21-1-9 0,3-5-3 16,16 4-6-16,1-1-1 15,23 3 7-15,11 11 2 16,4-2 3-16,5 8 3 16,-22 0 2-16,-6-2 0 15,-24 4 14-15,-14-1 26 16,-26-4 22-16,-13-4 3 16,-19-3-9-16,3 1-27 15,8-7-23-15,6-1-3 0,17-4-15 16,3-2-11-16,15 0-48 15,8-2-41-15</inkml:trace>
  <inkml:trace contextRef="#ctx0" brushRef="#br0" timeOffset="15262.1345">17271 1327 1075 0,'2'-10'391'15,"2"-8"-218"-15,-3 9-47 16,-1 8-13-16,-2 15-31 16,-4 8-18-16,-5 19-7 15,-2 8-4-15,-5 2-5 0,-2-1-8 16</inkml:trace>
  <inkml:trace contextRef="#ctx0" brushRef="#br0" timeOffset="17776.3042">17273 1445 685 0,'-3'1'289'0,"3"0"-152"16,4 2-40-16,-4-3-41 16,22 10 21-16,58 26-4 15,-17-6-11-15,37 4 0 16,20-1-3-16,38 12-10 16,25 4-4-16,22 16-23 15,19 14-8-15,19 8-8 16,7 0-1-16,20-5-1 15,6-5-1-15,5 8 4 16,3 5 4-16,-7 7 4 16,-2-5 2-16,-10-9 0 15,-8-6-22-15,-16-3-21 16,-4 6-2-16,-14-2-26 0,-13-1-53 16</inkml:trace>
  <inkml:trace contextRef="#ctx0" brushRef="#br0" timeOffset="18514.5208">21851 2948 775 0,'17'9'392'0,"26"13"-175"15,17 7-110-15,32 7-48 16,14 0-12-16,22 1-19 15,4 1-5-15,3-9-9 16,-9-1-5-16,-15-3-2 16,-16-3 0-16,-38-6-1 15,-16-4-1-15,-28-4-20 16,-8-1-44-16</inkml:trace>
  <inkml:trace contextRef="#ctx0" brushRef="#br0" timeOffset="18893.3853">23106 3233 738 0,'2'-3'385'16,"2"-2"-134"-16,-4 6-208 15,0-1-21-15,-1 0-22 16,-3 23-4-16,-6 48 8 16,4-21 16-16,2 4 13 15,1-2 5-15,3-9-1 16,-1-8-8-16</inkml:trace>
  <inkml:trace contextRef="#ctx0" brushRef="#br0" timeOffset="19711.9897">21060 2324 825 0,'4'-2'444'0,"8"0"-238"16,-2-6-99-16,-3-3-3 16,0-2-11-16,-3-2-8 15,-6-1-24-15,-4-2-15 16,-12 1-24-16,-5 3-8 16,-9 1-16-16,-5 4-5 15,1 9-5-15,3 4-1 16,5 14 0-16,9 4 0 15,8 8 2-15,2 2-1 16,11 4 5-16,9-3 3 0,11-3 4 16,8-8 2-16,12-12 6 15,2-7-1-15,4-18 4 16,-1-7 0-16,-4-15 0 16,-1-3-2-16,-8-4-2 15,-4-6 1-15,-5 4-3 16,-9-2-1-16,-12 5-4 15,-1 7-2-15,-9 12-5 16,-2 8-4-16,-1 15-9 16,-3 6-3-16,-4 16-1 15,0 9 2-15,-4 9 9 16,3 4 3-16,1 3 5 16,1 1 2-16,6 1 2 15,0-1 2-15,9-2 3 0,2-7 2 16,6-12 5-16,-1 1 0 15,-2-12 4-15,1 2 29 16</inkml:trace>
  <inkml:trace contextRef="#ctx0" brushRef="#br0" timeOffset="37145.5087">16217 3009 710 0,'4'-7'489'0,"8"-15"-198"0,5-4-144 16,6-2-22-16,2-2-7 16,0 10-18-16,-3 9-13 15,-9 17-19-15,-1 9 0 16,-10 18-17-16,-3 5-7 15,-7 9-12-15,0 1-4 16,2-6-14-16,4-3-3 0,10-15-3 16,5-6-1-16,11-15 6 15,8-6 1-15,5-13 4 16,-2-11 0-16,-7-10-1 16,-3 3-3-16,-9-3-3 15,-5 2-2-15,-3 11-5 16,-3 1-1-16,-7 19 1 15,-3 7 3-15,-3 18 2 16,-2 6 2-16,2 11-3 16,8 4-3-16,6 2-3 15,6-2 1-15,8-2-24 16,-3-6-24-16,2-10-173 16</inkml:trace>
  <inkml:trace contextRef="#ctx0" brushRef="#br0" timeOffset="37594.2982">16742 3163 1403 0,'1'0'258'0,"1"0"-15"16,-2 0-47-16,0 0-54 16,0 0-21-16,3 15-37 15,12 42-19-15,-9-26-32 16,0-2-11-16,0 1-13 0,1-8-3 15,1-7-34-15,3-7-25 16,-1-13-99-16</inkml:trace>
  <inkml:trace contextRef="#ctx0" brushRef="#br0" timeOffset="37892.1575">16747 3016 1256 0,'0'-4'325'16,"0"-4"-68"-16,5 4-50 16,-1-3-25-16,7 7-78 15,-1 0-36-15,0 1-36 16,2 2-20-16</inkml:trace>
  <inkml:trace contextRef="#ctx0" brushRef="#br0" timeOffset="38418.5173">17002 3026 1213 0,'-3'-2'334'0,"2"2"-106"16,2 0-70-16,-1 0-29 15,0 0-48-15,26 6-13 16,37 4-32-16,-28-11-9 16,4 0-28-16,-3 1-39 0,-6-4-166 15</inkml:trace>
  <inkml:trace contextRef="#ctx0" brushRef="#br0" timeOffset="38668.57">17028 3128 1368 0,'0'3'242'16,"4"2"-48"-16,9 1-55 15,7-4-11-15,11-2-21 16,3-4-22-16,6 1-44 16,-1-1-3-16,-3 4-101 0,-4 0-79 15</inkml:trace>
  <inkml:trace contextRef="#ctx0" brushRef="#br0" timeOffset="39222.424">17624 3025 1205 0,'-6'-7'333'16,"-3"-3"-117"-16,-3-3-42 0,-3 0-14 16,-2 5-46-16,-2 3-24 15,-2 5-52-15,-2 5-17 16,-2 9-20-16,-2 4-4 15,5 5-2-15,7 3-3 16,11 3-2-16,7 2 0 16,18-1 0-16,3-3 0 15,10-6 5-15,1-6 1 16,4-11 4-16,2-4 1 0,-3-13 4 16,-1-5 1-16,-13-10 6 15,-9-4 5-15,-15-5 11 16,-9-2 6-16,-19 1-5 15,-1 4 1-15,-7 12 11 16,-2 13-434-16</inkml:trace>
  <inkml:trace contextRef="#ctx0" brushRef="#br0" timeOffset="40843.2431">23022 4697 1373 0,'8'-9'208'0,"13"-10"-93"16,1 0-15-16,5 1-9 15,-1 7-18-15,-3 10-38 0,-5 3-6 16,-6 17-2-16,-8 6 0 16,-7 8 1-16,-3 6-4 15,-1 5-12-15,5-1-4 16,5-2-1-16,7-4 0 16,6-10 4-16,1-13 3 15,5-13 5-15,1-8 3 16,-1-21-1-16,6-1-3 0,-7-12-5 15,0-1-3 1,5 3-5-16,-10 3-2 0,-4 10 1 16,-4 3-1-16,-8 7 18 15,-2 5 2-15,-1 8 5 16,-5 3 3-16,2 8-9 16,2 2 1-16,-2 9 0 15,6 3-2-15,2 2-8 16,2 6-3-16,13 5-5 15,-5-1-9-15,11 2-25 16,2-5 62-16</inkml:trace>
  <inkml:trace contextRef="#ctx0" brushRef="#br0" timeOffset="41382.8541">23461 5198 832 0,'12'0'493'15,"11"0"-284"-15,-1-4-78 16,0-3 6-16,-4-6-8 16,-4-3-9-16,-7-5-15 15,-4-2-5-15,-5-1-31 0,-6 1-14 16,-4 2-26-16,0-1-10 15,0 1-14-15,8 1-4 16,5-3-6-16,8 1-1 16,9 6-6-16,3 2-26 15,9 3-104-15,1 2-95 16</inkml:trace>
  <inkml:trace contextRef="#ctx0" brushRef="#br0" timeOffset="41580.326">23459 5076 1489 0,'-1'0'259'0,"1"0"-58"15,4 0-66-15,-4 0-71 16,23 0-17-16,44-1-23 15,-24-1-30-15</inkml:trace>
  <inkml:trace contextRef="#ctx0" brushRef="#br0" timeOffset="41867.3379">23791 4742 1403 0,'7'-1'246'16,"1"-2"-18"-16,9 3-114 15,9 1-34-15,1 2-34 16,10 0-16-16,5 0-9 16,0-2-19-16,-3-1-172 15</inkml:trace>
  <inkml:trace contextRef="#ctx0" brushRef="#br0" timeOffset="42073.9268">23834 4885 1439 0,'4'5'257'16,"5"4"-23"-16,16-4-91 0,6 0-16 15,13-7-53-15,3 0-24 16,1-2-19-16,-2 2-26 15</inkml:trace>
  <inkml:trace contextRef="#ctx0" brushRef="#br0" timeOffset="42494.8294">24242 4470 1229 0,'15'-10'302'0,"15"-14"-109"16,5 2-16-16,6 4-52 15,-3 3-27-15,-4 11-39 16,-2 6-13-16,-15 9-15 0,-2 8-2 16,-11 1-13-16,-2 9-5 15,-7 0-6-15,-5-3-1 16,-4 6-2-16,-1-7 1 15,6 0-1-15,4 0 0 16,4-9-1-16,2 0-2 16,5 0-40-16,3-1-30 15,2 0-194-15</inkml:trace>
  <inkml:trace contextRef="#ctx0" brushRef="#br0" timeOffset="42722.7833">24461 4917 1589 0,'1'1'316'0,"6"3"-142"15,-1-4-37-15,2 0-65 16,1 0-30-16,-3-4 374 16</inkml:trace>
  <inkml:trace contextRef="#ctx0" brushRef="#br0" timeOffset="45290.4382">23221 5281 1254 0,'0'-2'298'0,"4"-1"-102"15,-3 6-88-15,-1-3-20 16,0 0-38-16,-1 27-9 15,-6 42-11-15,0-22-3 16,-2 0-11-16,5 3 0 16,6-5-11-16,1-7 0 15,8-2-2-15,8-5 0 16,-1-11 2-16,4 0 0 0,3-10-13 16,-8-7-27-16,-2-7-168 15</inkml:trace>
  <inkml:trace contextRef="#ctx0" brushRef="#br0" timeOffset="45575.3896">23039 5474 1372 0,'5'0'223'0,"11"4"-63"0,6-4-27 16,25 5-26-16,10-1-28 15,11-4-51-15,5 1-1 16,-2-2-84-16,-7-6-262 15</inkml:trace>
  <inkml:trace contextRef="#ctx0" brushRef="#br0" timeOffset="45981.0108">23429 5820 689 0,'3'3'454'0,"3"3"-141"16,3 1-169-16,4-1 1 0,-3 1-6 16,4-2-27-1,-1 0-17-15,-3-5-23 0,2-6-5 16,-8-7-16-16,1-5-7 16,-6-7-12-16,-4-8-9 15,2-7-12-15,3 3-5 16,4-1-6-16,7 5-2 15,-1 10-4-15,3 1-1 16,2 11-24-16,0 3-33 16,3 4-148-16</inkml:trace>
  <inkml:trace contextRef="#ctx0" brushRef="#br0" timeOffset="46171.8211">23434 5736 1128 0,'-3'-2'355'0,"11"-2"-165"16,7 4-92-16,12 0-77 16,7 2-4-16,3 2-17 15,1-2 119-15</inkml:trace>
  <inkml:trace contextRef="#ctx0" brushRef="#br0" timeOffset="46472.4844">23772 5560 1493 0,'7'-4'200'0,"15"-7"-131"15,12 4-44-15,8 6-15 16,5 1 0-16,-1 5-8 15,-4-2 8-15,-22-3-85 32,-10 0-138-32</inkml:trace>
  <inkml:trace contextRef="#ctx0" brushRef="#br0" timeOffset="46666.3005">23853 5677 1424 0,'13'0'233'15,"10"-3"-49"-15,13 3-49 16,3-2-66-16,1 2-23 16,-1-1-78-16,-4 0-126 15</inkml:trace>
  <inkml:trace contextRef="#ctx0" brushRef="#br0" timeOffset="47098.1854">24339 5367 1256 0,'9'-8'268'0,"7"-10"-132"0,12 1 1 16,6 3-19-16,0 5-18 15,4 7-35-15,-6 4-16 16,-12 11-20-16,-7 6-4 16,-17 11-5-16,-10 4-2 15,-9 8-3-15,-5 0-5 16,4-3-8-16,8 0-5 15,7-11-20-15,7-4-26 16,8-7-53-16,1-5-30 0</inkml:trace>
  <inkml:trace contextRef="#ctx0" brushRef="#br0" timeOffset="47279.8098">24472 5806 1662 0,'0'-1'381'0,"0"1"-150"16,1 0-104-16,-1 0-53 16,0 0 298-16</inkml:trace>
  <inkml:trace contextRef="#ctx0" brushRef="#br0" timeOffset="49954.7053">16365 3479 1099 0,'3'-10'369'0,"5"-6"-180"16,0-1 5-16,1 8-14 16,1 9-13-16,-2 17-59 15,-3 6-27-15,-6 17-31 16,-8 6-12-16,-10 12-15 16,1 6-6-16,5-5-8 15,7 0-3-15,13-15-4 16,6-7-5-16,8-13-32 0,5-3-22 15,2-12-50-15</inkml:trace>
  <inkml:trace contextRef="#ctx0" brushRef="#br0" timeOffset="50164.1456">16270 3743 1431 0,'8'4'258'15,"7"0"-20"-15,13 0-102 16,9 1-33-16,14-2-44 16,2-2-38-16,1-2-330 15</inkml:trace>
  <inkml:trace contextRef="#ctx0" brushRef="#br0" timeOffset="50433.7097">16682 3864 1392 0,'-3'3'276'0,"-4"1"21"16,1 10-162-16,2 6-31 15,-6 3-51-15,5 3-20 16,2-1-19-16,4 1-5 16,10-4-3-16,0-7-2 15,7-6-34-15,-2-11-43 16,2-10-332-16</inkml:trace>
  <inkml:trace contextRef="#ctx0" brushRef="#br0" timeOffset="50623.9244">16663 3709 1564 0,'-1'0'311'0,"-2"0"-108"16,3 0-81-16,0 0-89 15,0 0-27-15</inkml:trace>
  <inkml:trace contextRef="#ctx0" brushRef="#br0" timeOffset="50941.0236">16944 3726 1437 0,'5'-2'263'16,"7"-2"-16"-16,11 2-125 16,6 0-34-16,9 2-56 15,5-1-17-15,4 1-61 16,-4 0-60-16</inkml:trace>
  <inkml:trace contextRef="#ctx0" brushRef="#br0" timeOffset="51139.9083">16997 3855 1263 0,'8'4'296'0,"4"-1"-104"16,11-2-47-16,8-1-24 15,8-3-63-15,8-2-33 16,3-2-96-16</inkml:trace>
  <inkml:trace contextRef="#ctx0" brushRef="#br0" timeOffset="51616.1622">17677 3700 1204 0,'-10'-7'327'0,"-6"-6"-123"16,-8 3-62-16,3 4-16 15,-6 5-49-15,0 4-19 16,-3 11-29-16,-4 2-14 16,7 8-16-16,2 3-3 15,11 3 1-15,14 7 1 16,15 1 5-16,13-1 4 0,14-4 9 16,-2-10 4-16,10-14 8 15,-2-8 0-15,0-14-1 16,2-9-1-16,-12-15 3 15,-10-6 7-15,-24-4 8 16,-8 2-2-16,-27 13-15 16,-10 6-3-16,-8 17 353 15</inkml:trace>
  <inkml:trace contextRef="#ctx0" brushRef="#br0" timeOffset="74649.4086">2229 8507 1146 0,'9'-5'332'0,"9"4"-170"15,-7 0 19-15,-22 1-24 16,-9 6-7-16,-21 3-37 16,-14 0-27-16,-14 3-33 15,-5-2-16-15,-1-5-18 16,18-4-6-16,21-3-10 15,14-2-7-15,25 0-13 16,9 4-6-16,25 2-3 0,12 4 7 16,18 9 14-16,1 5 10 15,-9 12 21-15,-14 0 11 16,-30 9 7-16,-13 7-1 16,-28 8-11-16,-12 5-9 15,-7-3-10-15,-8-10-1 16,4-19 2-16,7-9-6 0,9-16-9 15,13-5-5-15,14-3-14 16,7-1-2-16,17 4 11 16,10 5 5-16,14 7 7 15,4-1 6-15,6 5-3 16,-2-1 20-16,1 0-18 16</inkml:trace>
  <inkml:trace contextRef="#ctx0" brushRef="#br0" timeOffset="74839.3944">2388 8823 1486 0,'-1'-1'265'0,"7"0"-34"15,13 3-105-15,15 3-79 16,8 0-2-16,0 3-12 15,-4 0-2-15,-1-1-101 0,-7-3-116 16</inkml:trace>
  <inkml:trace contextRef="#ctx0" brushRef="#br0" timeOffset="74974.6585">2606 8841 1381 0,'-8'14'281'16,"-6"17"39"-16,-2 6-136 0,11 4-115 15,1-3-21-15,5-6-57 16,7-6-78-16</inkml:trace>
  <inkml:trace contextRef="#ctx0" brushRef="#br0" timeOffset="75442.407">3001 9036 1465 0,'5'-11'276'16,"-2"-5"-25"-16,-4-1-73 16,-1-2-18-16,-13 1-52 15,-2 0-20-15,-11-2-28 16,-9 5-10-16,-7 10-20 16,6 8-9-16,4 12-19 15,8 7-6-15,15 9-10 0,4 0-1 16,14 0 0-16,4-1 5 15,17-13 2-15,6-5-12 16,8-9-60-16,8-7-38 16,-5-6-171-16,-9-6 14 15,-9-8 78-15,-10-2 74 16,-8-2 183-16,-2 2 71 16,-2 4 86-16,-3 3 23 15,-2 6-63-15,0 2-49 0,6 11-72 16,-1 4-24-16,8 12-20 15,0 5-6-15,4 6-1 16,5 4-1-16,-3-5-2 16,2-3 2-16,-5-13 1 15,0-4 3-15,2-4 2 16,-4-6 27-16,-1-6 19 16,-3-5 2-16,-4-6 5 15,1 0-24-15,-11 0-20 16,3 3-10-16,-2 7 277 15</inkml:trace>
  <inkml:trace contextRef="#ctx0" brushRef="#br0" timeOffset="75842.718">3971 8764 1617 0,'9'2'330'0,"12"2"-155"15,11 18-80-15,7 9-13 16,9 12-31-16,-2 4-18 15,-14 0-26-15,-9-5-31 16,-8-11-96-16</inkml:trace>
  <inkml:trace contextRef="#ctx0" brushRef="#br0" timeOffset="75992.3194">4320 8773 1468 0,'-9'0'336'0,"-16"14"120"16,-4 9-165-16,-12 16-133 15,-1 11-45-15,-1 2-62 16,3-3-23-16,13-4-35 16,3-7-36-16,15-11 89 15</inkml:trace>
  <inkml:trace contextRef="#ctx0" brushRef="#br0" timeOffset="76157.7806">4424 8915 1657 0,'18'1'398'16,"16"2"-143"-16,3-2-134 16,2-1-14-16,1-1 217 0</inkml:trace>
  <inkml:trace contextRef="#ctx0" brushRef="#br0" timeOffset="76660.9028">5197 8814 1572 0,'-6'16'298'0,"-18"21"-138"0,-4 1-22 16,-8 4-52-16,-3-6-31 16,3-10-26-16,3-9-8 15,5-18-21-15,-1-11-11 16,5-14-11-16,5-4-1 15,12-4 6-15,9 5 5 16,14 12 4-16,5 7 7 0,2 17 24 16,8 10 11-1,-4 9 12-15,0 8-2 16,2 2-16-16,-10-4-7 0,1 1-8 16,-2-6-13-16</inkml:trace>
  <inkml:trace contextRef="#ctx0" brushRef="#br0" timeOffset="76813.4955">5012 8618 1482 0,'-4'0'314'0,"-1"1"76"15,1 5-262-15,13 9-94 16,8 2 379-16</inkml:trace>
  <inkml:trace contextRef="#ctx0" brushRef="#br0" timeOffset="77364.1704">5271 8411 1672 0,'18'0'352'16,"14"4"-223"-16,10-4-62 16,3 2-19-16,0-1-31 15,-7-7-5-15,-12 1-4 16,-8-5-24-16,-15 2-39 15,-5 2-13-15,-11 2-1 16,-6 5 23-16,0 5 30 16,0 9 6-16,10 6 3 15,3 2 2-15,10 6 1 16,7-5 0-16,8 1 3 16,6-1 0-16,-1-7 1 15,-4-1 3-15,-4-11 1 16,-6 1 6-16,-11-8 2 15,-4-2 1-15,-8 4-1 16,-6-1-7-16,0 5-6 0,1 3-6 16,7 8-4-16,2 8-3 15,11 11 1-15,0 5 2 16,5 11 17-16,6 5 24 16,-6 8 40-16,-5 2 29 15,-7-6 19-15,-8-6-13 16,-9-12-25-16,-4-8-13 15,-1-17-20-15,0-7-8 16,-2-18-51-16,7-7-44 16,9-5-86-16,7-1-13 0</inkml:trace>
  <inkml:trace contextRef="#ctx0" brushRef="#br0" timeOffset="77657.1452">5810 8960 1345 0,'0'-10'274'16,"3"-5"-44"-16,-4-1-44 16,-4-2-27-16,-3 2-56 15,-4-1-20-15,-6 1-33 16,0 2-13-16,-5 10-16 15,-4 6-7-15,0 17-16 0,-2 4-2 16,3 12-4 0,9-2-2-16,16 0 6 0,7-3 2 15,18-12 3-15,5-3 4 16,11-9 7-16,4-5-5 16,-3-7-70-16</inkml:trace>
  <inkml:trace contextRef="#ctx0" brushRef="#br0" timeOffset="77888.7747">5924 8854 1426 0,'0'-7'254'0,"4"-3"-6"15,-4 2-36-15,12 11-71 16,-3 5-22-16,5 13-53 16,2 7-20-16,-6 5-21 15,2 3-4-15,-6-2-7 16,2-5-4-16,1-9-3 15,3-5 2-15,0-12 5 16,2-5 4-16,1-13 2 16,2-7 2-16,0-7-6 15,0 2-2-15,-4-2-8 16,-4 1-5-16</inkml:trace>
  <inkml:trace contextRef="#ctx0" brushRef="#br0" timeOffset="78326.6925">6587 8883 1696 0,'-10'11'386'0,"-16"18"-204"16,1 3-58-16,-10 1-76 15,3-3-19-15,4-11-15 16,0-4-5-16,3-12-29 16,3-8-7-16,4-15-5 15,3-5 0-15,12-6 27 16,5 1 13-16,9 0 28 16,5 5 12-16,7 17 19 15,3 4 6-15,1 19-11 16,3 10-9-16,0 8-21 0,0 1 6 15,1 0-210-15</inkml:trace>
  <inkml:trace contextRef="#ctx0" brushRef="#br0" timeOffset="79796.2689">7016 9100 1604 0,'2'4'316'16,"-2"7"-158"-16,-9 9-68 15,-6 6 133-15</inkml:trace>
  <inkml:trace contextRef="#ctx0" brushRef="#br0" timeOffset="80372.3823">7363 8734 1545 0,'9'8'266'0,"6"3"-109"15,14 1-89-15,1 1-12 0,9-7-16 16,2-4-7-16,-2-4-11 16,2-9-1-16,-11-4-7 15,-6 0-2-15,-18 2-5 16,-10 3-6-16,-16 10-3 15,-10 6-2-15,-6 11-1 16,-2 3 1-16,8 6 1 16,6 3-2-16,14 6-3 15,10 2-2-15,17-3 3 16,10 0 3-16,11-10 6 16,8-7-13-16,6-9-52 15,-2-8-18-15,1-5-44 16,-4-1 9-16,-9-10 52 15,-4 0 22-15,-8-11 35 16,-4-5 7-16,-11-1 29 0,-2 2 23 16,-7 4 41-16,-8 4 30 15,-11 5 7-15,-9 4 6 16,-13 14-29-16,-3 4-20 16,1 14-47-16,6 9-22 15,17 8-22-15,12 4-4 16,22-2-1-16,13-5 1 15,15-11 2-15,6-11 2 16,-3-13 4-16,-6-7 2 16,-16-12 8-16,-13 1-5 0,-18 0 50 15</inkml:trace>
  <inkml:trace contextRef="#ctx0" brushRef="#br0" timeOffset="80908.6871">8820 8734 1229 0,'-14'-1'338'16,"-11"1"-65"-16,-11 10-117 16,-2 12-45-16,2 19-66 15,6 6-26-15,15 6-20 16,13-2-6-16,20-13 2 15,13-7 0-15,15-16 26 16,3-11 11-16,-8-11 22 16,-11-5 14-16,-24-7 0 15,-7 3-4-15,-22 0-21 16,-11 3-15-16,-12 5-23 16,-4 5-24-16,10 5-424 15</inkml:trace>
  <inkml:trace contextRef="#ctx0" brushRef="#br0" timeOffset="81307.2651">8957 8826 1681 0,'-7'4'371'16,"-3"6"-202"-16,-1 5-55 15,4 8-72-15,4 6-19 16,10 4-19-16,3-4-4 15,14-2-1-15,5-10 1 0,1-13 0 16,8-4 2-16,-3-10 6 16,-4-5 4-16,-8-12 7 15,-10-1 2-15,-10-4 3 16,-3 2 5-16,-8 10 15 16,-2 6 8-16,-4 14-7 15,1 7-9-15,4 15-26 16,6 1-7-16,6 5-3 15,10 0-2-15,11-4 2 16,4-1 0-16,5-8 0 16,-2-6 2-16,-3-9 3 15,-5-2 2-15,-5-7 7 16,-4-4 5-16,-6-6 1 16,-2-5-3-16,-4-8-26 0,1-4-37 15,-5-4-91 1,-3-5-81-16</inkml:trace>
  <inkml:trace contextRef="#ctx0" brushRef="#br0" timeOffset="81404.0055">9208 8675 1211 0,'0'4'355'0,"-1"3"-90"16,1 1-95-16,0 0-60 16,6 1-190-16</inkml:trace>
  <inkml:trace contextRef="#ctx0" brushRef="#br0" timeOffset="81653.346">9455 8690 1551 0,'-5'4'314'0,"-3"11"-59"15,5 11-77-15,11 32-103 16,5 12-9-16,4 19-30 16,1 9-10-16,-6 3-10 15,-4-3-9-15,-5-5-9 16,-1-9-41-16,-5-23-69 16,-2-15 103-16</inkml:trace>
  <inkml:trace contextRef="#ctx0" brushRef="#br0" timeOffset="81819.998">9502 9044 1579 0,'1'-4'320'0,"1"-6"-99"0,13 2-161 15,8 3-36-15,15 3-35 16,10 2 110-16</inkml:trace>
  <inkml:trace contextRef="#ctx0" brushRef="#br0" timeOffset="82071.0722">10021 8869 1737 0,'-5'1'404'0,"-5"7"-215"15,-7 4-41-15,-10 9-55 16,-4-1-12-16,-5 0-43 15,1-3-14-15,6-8-21 16,6-2-16-16,3-12-46 16,6-8-24-16,6-10-25 15,8-6 8-15,10 5 32 16,4 2 17-16,12 16 47 16,0 8 16-16,6 20 33 0,0 11 16 15,-8 7 10-15,-1 0-10 16,-3 3 6-16,-1-5 136 15</inkml:trace>
  <inkml:trace contextRef="#ctx0" brushRef="#br0" timeOffset="82955.1021">10956 8653 1410 0,'-14'-3'245'0,"-8"1"-45"15,-9 7-80-15,-1 7-31 16,7 5-46-16,3 3-14 16,17 5-25-16,10-1-4 0,13 2-3 15,10-1 1 1,10-10 3-16,1-3 1 0,-3-10 1 16,-9-3-1-16,-17-5 2 15,-10 0-1-15,-20 1 1 16,-8-1 2-16,-10 5-2 15,-2 1 1-15,5 8-2 16,7 8-3-16,9 5-3 16,13 5-4-16,11 5 11 15,5-1 3-15,15 0 7 16,1-6 2-16,9-5-6 16,0-5-1-16,2-11 2 15,-1-3-6-15,-4-14-58 16,1-5-33-16,-6-9-7 15,-3-2 5-15,-3-9 49 16,-5-4 29-16,0 5 48 16,-1 4 23-16,-2 19 40 0,-1 10 21 15,2 16-17-15,-6 9-18 16,-6 14-31-16,1 4-11 16,-12 3-15-16,-1 2-7 15,2-11-11-15,-2-4-5 16,10-19-1-16,7-8 1 15,4-16-15-15,5-10-7 16,5-6-6-16,-5-7 7 16,1 2-12-16,-3 0 8 0,-6 6 6 15,-2 8-5-15,-7 14 26 16,-7 10 10-16,-2 16 9 16,-1 1 1-16,11 7-6 15,-3-2-8-15,14 1-12 16,3 1-1-16,6-5-7 15,8-1-34-15</inkml:trace>
  <inkml:trace contextRef="#ctx0" brushRef="#br0" timeOffset="83254.3277">11461 8736 1545 0,'3'-2'298'15,"2"-4"-72"-15,14 4-123 16,2 1-33-16,13 2-38 16,3 0-17-16,-2 0-13 0,-2 3 0 15,-9-3-6 1,-9 2-6-16,-13 1-10 0,-3-3 2 16,-15 0 4-16,-2 0 8 15,-2 4 3-15,-1 5 0 16,7 9 0-16,6 5-1 15,5 7 4-15,4 1-1 16,8 1 0-16,3-2 1 0,12-6-18 16,5 3-34-16,5-13-127 15,2-6 34-15</inkml:trace>
  <inkml:trace contextRef="#ctx0" brushRef="#br0" timeOffset="83574.7788">11991 8789 1489 0,'-14'-12'256'0,"-13"-11"-67"15,-1 3-41-15,4 12-75 16,2 5-21-16,8 6-41 16,8 6-13-16,9 4-8 15,12 3 0-15,8 5 4 16,1-2 1-16,6 0 5 15,-2 1 0-15,-8-11-29 16,-2-1-3-16,-17-1 1 0,-8-3 2 16,-15 6 29-16,-5-2 15 15,0 1 26-15,3 4 5 16,12-3-1-16,9 0-17 16,10 5-28-1,5-1-2-15,8-1 2 0,-3 1 4 16,6-5-51-16,-1-2-24 15,-2-5-238-15</inkml:trace>
  <inkml:trace contextRef="#ctx0" brushRef="#br0" timeOffset="83823.1151">12129 8668 1094 0,'13'-21'392'0,"16"-20"-175"16,2 12 34-16,-10 14-53 15,-1 13-25-15,-5 15-75 16,1 12-20-16,-7 17-5 15,-4 7 0-15,-5 17-12 16,-2 4-14-16,2 2-25 16,5-3-7-16,5-16-7 15,1-16 1-15,4-16-1 16,-4-11 2-16,-6-16 6 16,-4-7 1-16,-9-6-1 15,-7-4-3-15,-13 6-13 16,-5 7-1-16,-10 16-20 0,-3 10 304 15</inkml:trace>
  <inkml:trace contextRef="#ctx0" brushRef="#br0" timeOffset="84437.8236">12715 8757 1416 0,'-7'-8'257'0,"-10"-11"-12"16,-8 6-58-16,5 7-77 15,-2 5-30-15,1 9-50 16,4 4-16-16,11 6-14 16,10 5-5-16,15 1-1 15,9-1 1-15,3-5 6 16,-4-9-10-16,-6-7-32 15,-9-3-12-15,-8-7-12 0,-7 0 11 16,-9 3 33-16,-3 2 15 16,-15 5 22-16,-3 3 11 15,2 6 7-15,-1 4-3 16,16 7-18-16,7 1-5 16,12 4 6-16,9-4 3 15,13-1 13-15,5-5 5 16,2-12 4-16,1-5 1 15,-7-13-8-15,2-1-5 0,-1-11-11 16,-1-3-2-16,-1-4-5 16,-5 1-2-16,-5 6-5 15,0 12-1-15,-8 13 1 16,-4 8 0-16,-1 16 1 16,1 6-2-16,1 7-1 15,2 0 6-15,-1-2-37 16,-2-2-35-16</inkml:trace>
  <inkml:trace contextRef="#ctx0" brushRef="#br0" timeOffset="84579.0495">12862 8464 1936 0,'-1'5'474'16,"-4"10"-393"-16,4 6-27 15,7 12-292-15</inkml:trace>
  <inkml:trace contextRef="#ctx0" brushRef="#br0" timeOffset="85352.0708">13774 8680 1148 0,'-16'-5'361'15,"-5"0"-164"-15,-12 5-43 16,1 5-11-16,7 10-66 0,-2 3-28 15,18 4-34-15,9 3-13 16,14 4-5-16,9-4 1 16,7-5 4-16,2-3 3 15,1-15-3-15,-6-2-9 16,-5-9-31-16,-7-1-12 16,-15-4-18-16,-5-1 7 0,-13 2 25 15,-6 2 14-15,-2 7 34 16,-4 4 4-16,4 11 3 15,9 7 0-15,5 7-17 16,8 6-1-16,5 2 1 16,9 0 3-16,4-3 12 15,9-3 6-15,1-15 7 16,-3-5 1-16,5-8-4 16,-3-6-5-16,6-8-6 15,-2-8-2-15,-4-9-5 16,-1-7-3-16,-7-3 2 15,-4 3-1-15,-6 8 1 16,-3 7 0-16,-5 12 2 16,-1 10 2-16,-3 13 0 15,0 7 0-15,4 12-8 16,3 4-2-16,8 2-2 16,7 4-1-16,13-9 1 0,5-5 6 15,8-17 17-15,-6-10 12 16,-7-13 19-16,-6-8 3 15,-13-7-9-15,-2-2-11 16,-7-6-37-16,2 8-36 16</inkml:trace>
  <inkml:trace contextRef="#ctx0" brushRef="#br0" timeOffset="85657.4448">14160 8821 1757 0,'0'10'409'0,"0"16"-261"16,6 4-42-16,10 4-65 16,0 0-14-16,4-9-15 15,3-7-1-15,8-6 5 16,3-13 1-16,5-10 3 16,3-11 1-16,-5-17-3 15,-1-5-1-15,-17-17-3 16,-5 0-3-16,-22-9-9 15,-13-4-2-15,-24-7-2 16,-7-6 13-16,-1 17 26 16,4 13 4-16,16 36 4 15,10 21-16-15,5 22-26 16,12 18-6-16,11 14-10 0,6 4-21 16,27 3 254-16</inkml:trace>
  <inkml:trace contextRef="#ctx0" brushRef="#br0" timeOffset="86072.0308">14665 8758 1427 0,'1'-5'244'0,"0"-6"-46"16,4 10-22-16,-5 9-57 15,-3 12-16-15,1 14-26 0,1 8-8 16,9 7-21-16,4-6-10 16,11-10-11-16,4-8-2 15,6-17-1-15,1-6 4 16,-8-13-47-16,-10-11-14 15</inkml:trace>
  <inkml:trace contextRef="#ctx0" brushRef="#br0" timeOffset="86195.7328">14766 8560 1535 0,'0'-6'313'0,"5"2"-55"15,1-2-95-15,-1 1-116 16,3 5-11-16,3 5-91 15</inkml:trace>
  <inkml:trace contextRef="#ctx0" brushRef="#br0" timeOffset="90234.8698">14817 8992 738 0,'0'2'500'16,"-1"-1"-243"-16,2 3-124 16,-1-4 9-16,0 0-9 15,0 0-4-15,3 0 2 16,7 0 5-16,-1-4-19 0,27-31-16 15,-31 3-50-15,-1-2-18 16,-2-1-40-16,-2-1-32 16,0 8-436-16</inkml:trace>
  <inkml:trace contextRef="#ctx0" brushRef="#br0" timeOffset="90676.7992">15020 8712 1421 0,'6'0'291'15,"1"4"72"-15,10 18-211 16,7 11-39-16,13 22-39 16,2 9-19-16,-5 7-30 15,-9 5-4-15,-27 0-40 16,-10-1-2-16,-21-4-15 15,-9-9-11-15,-9-19 13 0,-4-15-11 16,7-28-13-16,4-12 2 16,22-27 15-16,10-13 12 15,24-15 46-15,12-8 20 16,20-4 29-16,13 0 2 16,7 6-24-16,5 8-15 15,-3 15-27-15,-4 17 74 0</inkml:trace>
  <inkml:trace contextRef="#ctx0" brushRef="#br0" timeOffset="90977.0507">15504 8994 1596 0,'9'6'305'0,"9"4"-153"16,5 0-57-16,-3-16-39 15,1-9-17-15,-4-11-21 16,-7-12-6-16,-3-4-11 16,-5-3-1-16,-16-1-3 15,-4 3 1-15,-22 10 1 16,-8 9-2-16,2 22 3 16,0 10 0-16,15 27 0 15,6 10 4-15,15 15-2 0,10 4 1 16,13 3 3-16,4-2 2 15,6-8 6-15,-3-4 0 16,-3-7 10-16,-3-7 31 16</inkml:trace>
  <inkml:trace contextRef="#ctx0" brushRef="#br0" timeOffset="91291.7481">15972 8771 1562 0,'-3'14'318'0,"-12"18"-94"16,-6 7-30-16,-6 2-90 15,-4-4-34-15,-1-11-34 16,1-10-17-16,0-19-22 15,0-9-8-15,8-12-15 16,4-4-4-16,11-3 6 16,8-2 1-16,12 4 3 15,6 4 2-15,10 15 11 16,-1 10 9-16,9 22 15 16,-1 8 2-16,-1 13 11 0,3 4 22 15</inkml:trace>
  <inkml:trace contextRef="#ctx0" brushRef="#br0" timeOffset="91681.3789">16170 8680 1239 0,'-1'-5'342'0,"-2"5"-31"16,-3 7-79-16,-2 19-95 15,0 14-32-15,8 26-34 16,2 12 7-16,2 14-23 0,4 3-4 16,-4-6-22-16,3-8-63 15,0-17-92-15,-2-15-51 16</inkml:trace>
  <inkml:trace contextRef="#ctx0" brushRef="#br0" timeOffset="91980.5785">16188 8980 1618 0,'12'3'302'0,"28"5"-203"15,2 1-37-15,9 2-28 16,-3-7-11-16,-12-7-18 15,-5-9-14-15,-15-19-45 16,-2-4-12-16,-10-10 7 16,-5-3 12-16,-7-7 60 15,-3-1 30-15,2 7 33 16,5 10-1-16,2 33 0 16,2 15-14-16,4 36-27 15,-2 15 4-15,4 22-13 16,2 7-10-16,4 3-7 15,2-3-2-15,0-11 3 16,-2-5-10-16,-4-17-17 16,0-8-42-16</inkml:trace>
  <inkml:trace contextRef="#ctx0" brushRef="#br0" timeOffset="92361.0168">16561 8961 1706 0,'7'1'347'16,"11"4"-246"-16,2 2-65 16,7-1-27-16,-1 2 1 0,1-8-49 15,-3-8-48-15,-6-10-121 16,-1-6-21-16,-8-8 62 16,-2 1-10-16,-3 0 205 15,0 5 96-15,2 19 31 16,0 9 32-16,0 21 24 15,2 9-17-15,-5 11-64 16,-3 0-33-16,0-6-43 16,0-9-19-16,2-14-25 15,4-10-4-15,8-14-6 16,1-10-1-16,6-15 1 16,4-8-1-16,1 3 1 15,-2 4 0-15,3 19 2 16,-5 11 6-16,-7 17 24 15,1 15 12-15,-7 14 5 16,-5-4-3 15,-2-19-18-31,-1-8-24 0,0 1 331 0</inkml:trace>
  <inkml:trace contextRef="#ctx0" brushRef="#br0" timeOffset="93453.3495">1931 9816 1554 0,'-15'4'289'0,"-15"12"-114"15,4 8-77-15,10 12-69 16,10 6-20-16,21 3-8 16,14-4-1-16,18-10 5 15,6-9 14-15,-2-22 34 16,-4-10 20-16,-19-17 32 16,-11-7 2-16,-16-4-13 15,-12-5-16-15,-20 3-40 16,-10 5-25-16,-18 7-49 15,4 9 45-15</inkml:trace>
  <inkml:trace contextRef="#ctx0" brushRef="#br0" timeOffset="93692.8588">2260 9762 1779 0,'-2'10'426'15,"-2"19"-259"-15,4 13-56 16,7 24-49-16,3 7-10 16,2 12-23-16,0 0-5 15,-7-3-56-15,5-5-38 16,-2-20-39-16,3-15 6 0</inkml:trace>
  <inkml:trace contextRef="#ctx0" brushRef="#br0" timeOffset="93844.7766">2254 10038 1768 0,'13'-5'407'16,"3"1"-241"-16,22-2-142 15,10 5-4-15,10 4-26 16,3 0 137-16</inkml:trace>
  <inkml:trace contextRef="#ctx0" brushRef="#br0" timeOffset="94097.8706">2835 9862 1491 0,'-1'5'286'0,"-6"9"-9"0,1 12-69 15,-7-1-85-15,-4 7-26 16,-10 2-43-16,-10-9-13 16,-6-8-29-16,1-6-22 15,2-17-52-15,9-4-23 16,7-15-14-16,6-3 7 16,18-4 39-16,4-2 19 15,23 11 25-15,4 5 22 0,10 16 42 16,8 11 18-16,-8 19 6 15,3 7-16-15,-8 8-13 16,-6 2 349-16</inkml:trace>
  <inkml:trace contextRef="#ctx0" brushRef="#br0" timeOffset="94532.5224">2869 9775 1449 0,'12'-18'226'15,"16"-24"-43"-15,12 3-12 16,8 10-68-16,-3 8-1 16,3 23-42-16,-5 10-5 15,-3 24 11-15,2 8 2 16,-15 17-17-16,-4 6-12 0,-5-1-24 16,-2-7-14-16,0-24-16 15,-3-11-13-15,-5-24-26 16,-5-7-5-16,-6-13 6 15,-9-10 9-15,-5-7 29 16,-12-1 8-16,-9 10 15 16,-4 12 14-16,-8 24 17 15,7 15 4-15,-1 14-5 16,12 3-15-16,18-2-47 16,9-9 393-16</inkml:trace>
  <inkml:trace contextRef="#ctx0" brushRef="#br0" timeOffset="94816.7544">3752 9899 1536 0,'-5'12'318'0,"-14"19"-44"0,-10 0-53 15,-16 1-114-15,-2-6-30 16,4-14-40-16,7-4-17 15,10-15-34-15,3-11-21 16,6-13-33-16,6-10-14 16,11-5 3-16,14 7 16 15,9 14 21-15,13 9 20 16,4 21 36-16,1 12 17 16,7 15 26-16,-11 10-2 0,-10 4-17 15,-5-1-4-15,-14-6-20 16,-3-9 386-16</inkml:trace>
  <inkml:trace contextRef="#ctx0" brushRef="#br0" timeOffset="94952.3928">3596 9531 1628 0,'7'10'352'16,"5"11"-129"-16,5 18-119 15,5 7 342-15</inkml:trace>
  <inkml:trace contextRef="#ctx0" brushRef="#br0" timeOffset="95790.0225">4744 9762 852 0,'-7'-4'522'0,"-17"-5"-280"15,-3 8-47-15,0 6-61 16,-2 4-40-16,11 5-59 16,6 4-21-16,16 1-19 15,7 2-1-15,16-1 1 0,2-8 2 16,4-6 2-16,-2-5-4 16,-4-5-12-16,-5-2-3 15,-18 0-18-15,-7-1-2 16,-17 5 5-16,-8 4 5 15,-8 4 24-15,1 4 11 16,3 4 14-16,3 3 6 16,15 6-4-16,7 2-4 15,14 1 0-15,10-3 0 0,11-4 1 16,3-3 2-16,5-12-5 16,1-2-4-16,3-8-3 15,-1-8 0-15,-4-2-1 16,-10-3 0-16,-4 3-3 15,-1 6-6-15,-12 5 20 16,-1 9 11-16,-2 10 13 16,-7 2 9-16,1 7-23 15,1-3-7-15,-7-3-13 16,0-2-1-16,-1-14-3 16,0-5-1-16,0-12-4 15,7-6-4-15,4-8-1 16,2-7 1-16,11-4-4 15,1-2 2-15,5 11-1 16,2 9 7-16,-9 16 31 16,6 12 16-16,-5 12 30 0,2 9-2 15,2 10-23-15,-5-1-12 16,-1-2-30-16,-5-2-24 16,1-5-7-16,-4-1-81 15</inkml:trace>
  <inkml:trace contextRef="#ctx0" brushRef="#br0" timeOffset="95940.7678">5264 9797 1446 0,'3'6'332'0,"1"11"135"16,2 11-209-16,-3 20-137 15,0-1-43-15,-3 5-32 16,1-2 292-16</inkml:trace>
  <inkml:trace contextRef="#ctx0" brushRef="#br0" timeOffset="96373.1159">5515 9841 1514 0,'2'-5'235'0,"2"0"-101"0,13 2-94 16,3 3-11-16,16 0-5 16,2 0-5-16,2-7-6 15,-3 0-2-15,-7-3-11 16,-7-2-16-16,-15 8-25 16,-9 0-6-16,-22 12 6 15,-1 11 19-15,-8 12 45 16,2 6 11-16,14 8 7 15,1-5-4-15,20-9-21 16,10-3-5-16,14-12-4 16,8-4 7-16,13-4-53 15,3-7-117-15</inkml:trace>
  <inkml:trace contextRef="#ctx0" brushRef="#br0" timeOffset="96602.5024">6146 9909 1244 0,'0'0'343'0,"-5"11"-34"15,-14 6-17-15,-12 11-113 0,-5 6-52 16,-9-7-72-16,3-2-15 16,2-18-26-16,0-10-16 15,14-13-30-15,2-10-14 16,20-9-26-16,7-2 5 16,13-1 18-16,14 5 11 15,2 15 32-15,2 13 8 16,3 15 21-16,-6 13 10 0,-1 13 5 15,-2 5-5 1,-4 7-9-16,-1-9-9 0,-1-1 136 16</inkml:trace>
  <inkml:trace contextRef="#ctx0" brushRef="#br0" timeOffset="96764.5013">6166 9852 1661 0,'11'0'363'0,"14"10"-182"16,3 12-60-16,17 14-62 16,-1 9-16-16,-3 6-16 15,-5-1 2-15,-14 2 57 16,-6-3-213-16</inkml:trace>
  <inkml:trace contextRef="#ctx0" brushRef="#br0" timeOffset="96913.6193">6509 9840 1635 0,'-11'16'434'0,"-12"6"-38"15,-11 25-224-15,-6 10-50 16,-18 9-67-16,-5 9-18 16,-5 3-3-16,1 0 265 15</inkml:trace>
  <inkml:trace contextRef="#ctx0" brushRef="#br0" timeOffset="97353.579">6694 9806 1441 0,'-7'0'269'15,"-2"11"0"-15,3 11-83 16,6 12-114-16,5 3-23 16,10 2-32-16,2-3-9 15,14-9 2-15,8-6 7 16,8-15 7-16,2-9 2 0,-9-11 0 15,-13-10-4-15,-16-5-11 16,-8-2-14-16,-10 0-83 16</inkml:trace>
  <inkml:trace contextRef="#ctx0" brushRef="#br0" timeOffset="97548.1204">6973 9792 1534 0,'6'6'315'0,"10"12"-55"15,0 6-32-15,5 10-92 16,3 7-22-16,-6 4-29 16,1-2-17-16,-2-15-33 15,-3-7-11-15,7-20-5 0,2-10-1 16,1-15-1 0,6-9-6-16,-8-8-27 0,-1-2-14 15,-11 4-373-15</inkml:trace>
  <inkml:trace contextRef="#ctx0" brushRef="#br0" timeOffset="97901.4421">7598 9947 1235 0,'4'-8'282'0,"6"-9"-136"15,-4-1 0-15,-6-2-4 16,-3-2-6-16,-14 1 10 16,-10-3-7-16,-13 4-25 15,-5 6-6-15,8 12-35 16,5 7-17-16,14 15-35 15,7 7-12-15,9 7-10 16,3 3 0-16,14-2 8 16,10-2 5-16,10-10 7 15,4-3-1-15,0-12-3 16,-1-8-13-16,-14-8-37 0,-5-4 10 16</inkml:trace>
  <inkml:trace contextRef="#ctx0" brushRef="#br0" timeOffset="98022.2476">7534 9607 1486 0,'-3'-2'296'15,"-4"-3"-6"-15,2 5-123 0,5 9-84 16,5 7 353-16</inkml:trace>
  <inkml:trace contextRef="#ctx0" brushRef="#br0" timeOffset="98409.889">7880 9689 1451 0,'-8'-14'275'0,"-9"-17"-5"15,1 27-76-15,2 19-29 16,7 29-68-16,7 22-35 16,8 26-29-16,7 7-7 15,0 1 0-15,-2-7 1 0,-2-15-54 16,-6-11-33 0,-2-21-65-16,3-9-47 0</inkml:trace>
  <inkml:trace contextRef="#ctx0" brushRef="#br0" timeOffset="98547.7721">7919 9962 1570 0,'6'-1'272'0,"15"-4"-145"16,4 5-71-16,14 5-45 15,4-2-30-15</inkml:trace>
  <inkml:trace contextRef="#ctx0" brushRef="#br0" timeOffset="99100.4809">8429 9765 1510 0,'-16'-9'279'16,"-26"-11"-63"-16,-1 0-49 15,-1 8-80-15,6 4-32 16,16 13-37-16,8 8-10 15,16 10-8-15,9 4-2 16,16 3-2-16,4 0 1 16,10-4 3-16,-4-4 3 0,-15-10-12 15,-2-6-8-15,-13-6-13 16,-3-2-9-16,-9-5 9 16,-8 0 10-16,-18-3 16 15,1 1 14-15,-10 3 13 16,1 2 0-16,11 9-5 15,3 8-8-15,17 8 0 16,8 2 8-16,12 7 10 16,6 1 0-16,10-4-4 15,6-2-8-15,3-13-7 16,3-5 0-16,3-13-1 16,-2-5-6-16,-3-14-7 15,-2-7-1-15,-7-4-3 16,-10-4 7-16,-5 1 4 15,-4 5 2-15,-12 8 14 16,2 8 9-16,0 17 14 0,-1 6 7 16,1 16-7-16,-2 8-8 15,5 8-16-15,4 3-6 16,7-3-5-16,3-4-1 16,1-19 4-16,0-10 6 15,3-10 11-15,-2-11 1 16,2-9-4-16,-1-1-5 15,-3-11-18-15,-1 4-21 16,-2 4-50-16,-1 7 119 0</inkml:trace>
  <inkml:trace contextRef="#ctx0" brushRef="#br0" timeOffset="99398.2911">8885 9825 1522 0,'10'3'351'15,"2"3"31"-15,1 10-185 16,3 8-38-16,-4 4-59 16,-2 3-25-16,3 1-37 15,-12-4-15-15,1-8-22 16,-2-11-6-16,1-11-23 16,6-6-12-16,4-16-27 15,4 1-6-15,3-10-1 16,2 0 9-16,4 5 25 15,1 5 12-15,1 14 23 0,-1 7 22 16,-8 16 36-16,-4 12 17 16,-10 15 27-16,-5 3-10 15,-5 4-29-15,-5-4-13 16,1-8 4-16,5 0 250 16</inkml:trace>
  <inkml:trace contextRef="#ctx0" brushRef="#br0" timeOffset="100117.8319">10049 9749 1662 0,'10'4'374'16,"11"12"-175"-16,-10 10-66 16,-12 16-77-16,-10 6-22 15,-10 2-21-15,-3-5-3 16,4-16-16-16,9-7-9 0,9-20-14 15,8-7-4-15,14-17 10 16,4-4 6-16,9-9 11 16,3 0-3-16,-2 5-8 15,-7 0 0-15,-7 12-1 16,-6 3 5-16,-11 14 8 16,-3 3 7-16,-9 13 16 15,-4 4 2-15,8 8 10 16,5 2-3-16,12-2-6 15,8-4 1-15,11-6-4 16,2-5-2-16,2-15-2 16,2-2-1-16,-11-12-3 15,-4-6 1-15,-6-2-3 16,-6-9-2-16,-6-1-2 16,2 6 0-16,-5 10-6 15,1 5 4-15,-2 18 14 0,-3 7 0 16,1 16 8-1,2 5-5-15,3 10-13 0,3-2-3 16,0-2-3-16,1-2-21 16,-5-11-61-16,-1 0-190 15</inkml:trace>
  <inkml:trace contextRef="#ctx0" brushRef="#br0" timeOffset="100254.0562">10440 9511 1864 0,'-4'-3'438'0,"-1"0"-363"15,5 8-52-15</inkml:trace>
  <inkml:trace contextRef="#ctx0" brushRef="#br0" timeOffset="100477.4597">10632 9790 1510 0,'5'1'307'16,"3"5"-20"-16,4 14-95 16,7 7-55-16,-2 11-49 15,0 3-25-15,-4-10-29 0,0-6-5 16,-2-16-4-16,4-9 1 15,4-16-1-15,-1-10-4 16,3-8-35-16,-3-4 128 16</inkml:trace>
  <inkml:trace contextRef="#ctx0" brushRef="#br0" timeOffset="100902.0805">11007 9774 1565 0,'9'0'334'0,"11"3"-85"16,-1 14-17-16,-5 18-96 15,-6 5-24-15,-10 8-50 16,-5 2-13-16,-1-12-23 0,2-5-10 16,6-16-7-16,7-12-3 15,10-20-10-15,6-8-6 16,10-14-9-16,2-3-2 15,2 0 3-15,0 4 6 16,-7 7 5-16,-3 11 4 16,-9 21 6-16,-13 11 4 15,-9 24 3-15,-6 4 0 16,-5 6-1-16,4-1-12 16,6-9 322-16</inkml:trace>
  <inkml:trace contextRef="#ctx0" brushRef="#br0" timeOffset="101200.2696">11677 9794 1374 0,'-14'-12'306'0,"-24"-11"41"16,-6 9-28-16,-10 13-149 15,5 7-52-15,14 18-77 16,10 5-18-16,24 10-12 16,8 4-2-16,18-3-1 0,7-4 0 15,3-13 1-15,1-6-4 16,-8-15-13-16,-8-4-8 16,-10-8-13-16,-11-11 1 15,-18 1 10-15,-3 0 14 16,-7-6-25-16,6 8-16 15</inkml:trace>
  <inkml:trace contextRef="#ctx0" brushRef="#br0" timeOffset="101511.7842">11684 9847 1579 0,'13'-6'332'16,"9"-2"-114"-16,1 10-88 15,7 8-40-15,-7 14-36 16,2 0-10-16,-12 3-7 16,-7 1-5-16,-8-5-15 15,-5-6-2-15,1-6-2 16,4-9 1-16,8-9-9 16,-2-5-5-16,8-15-13 15,2 1-2-15,5-6-1 16,5 6 2-16,1 12 4 15,-2 6-1-15,-12 17 19 16,3 8 13-16,-8 13 32 16,-7 7 9-16,4 3-8 15,-3 2-9-15,-1-4-23 0,7-9-6 16</inkml:trace>
  <inkml:trace contextRef="#ctx0" brushRef="#br0" timeOffset="101928.8992">12729 9600 1628 0,'1'15'377'0,"0"30"-127"15,5 18-91-15,8 31-77 0,-2 4-21 16,6 3-11-16,-6-9-6 16,-8-14-4-16,2-5-32 15,-5-18-84-15,4-10-2 16</inkml:trace>
  <inkml:trace contextRef="#ctx0" brushRef="#br0" timeOffset="102082.4929">12810 9945 1554 0,'18'-4'245'16,"9"-7"-127"-16,19 5-134 15,6 2-115-15</inkml:trace>
  <inkml:trace contextRef="#ctx0" brushRef="#br0" timeOffset="102393.1915">13301 9746 1539 0,'-15'-11'305'0,"-13"-11"-66"15,-2 6-41-15,-2 11-92 16,3 7-30-16,7 12-46 0,12 6-13 16,12 2-15-16,14-1-5 15,9-1-17-15,0-1-12 16,4-5-28-16,-8-4-30 16,-9-8-52-16,-5-1 5 15,-15-2 26-15,-9 0 25 16,-12 1 75-16,0 5 38 0,-8 2 68 15,5 3 22 1,11 6 28-16,3 0-10 0,24 5-39 16,11-1-17-16,16 2-27 15,9-2-7-15,7-6-28 16,2 0-8-16</inkml:trace>
  <inkml:trace contextRef="#ctx0" brushRef="#br0" timeOffset="102937.4328">14516 9775 1690 0,'-13'12'363'0,"-14"19"-215"16,-7 3-43-16,-11 9-58 15,-1-3-15-15,-1-10-19 16,3-2-18-16,10-21-25 15,7-7-8-15,9-22-17 16,3-13 11-16,9-9 17 16,0-6 8-16,10 6 15 15,9 8 14-15,9 18 38 16,7 10 15-16,5 16 33 16,-3 10-1-16,7 20-28 15,0 9-8-15,2 10-26 0,2 0-17 16,-4-9 332-16</inkml:trace>
  <inkml:trace contextRef="#ctx0" brushRef="#br0" timeOffset="103115.1161">14575 10010 1662 0,'13'13'338'0,"10"9"-218"15,-3 3-20-15,3 4-51 16,-5-2-1-16,-8-1-119 16,2-3-131-16</inkml:trace>
  <inkml:trace contextRef="#ctx0" brushRef="#br0" timeOffset="103248.7744">14728 10007 1717 0,'-17'16'424'16,"-13"9"-159"-16,-6 10-176 16,-5-4-29-16,2-3 118 15,0-1-697-15</inkml:trace>
  <inkml:trace contextRef="#ctx0" brushRef="#br0" timeOffset="103598.0895">15006 9758 1296 0,'6'3'278'0,"16"3"-56"16,5 0-90-16,15-2-61 15,4 0-26-15,6-3-25 16,0-1 8-16,-3 1-20 16</inkml:trace>
  <inkml:trace contextRef="#ctx0" brushRef="#br0" timeOffset="103763.0359">15104 9880 1514 0,'2'0'319'0,"5"2"38"16,15 3-194-16,9 3-47 15,13-1-46-15,6 3-7 16,2-7 305-16</inkml:trace>
  <inkml:trace contextRef="#ctx0" brushRef="#br0" timeOffset="104386.2693">15858 9934 1065 0,'9'-8'397'0,"5"-7"-223"16,2-7-39-16,-1-1-2 16,-11-3-29-16,-7-2-19 15,-13 4-16-15,-10 1-4 0,-10 10-21 16,-1 7-7-16,-2 14-23 16,10 12-12-16,11 11-7 15,4 7-2-15,21 8 1 16,0-5 0-16,15-9-6 15,6-6-1-15,2-20 1 16,4-3 0-16,-10-13 12 16,-4-4 1-16,-8 1 12 15,-4-1 8-15,0 11 11 16,-2 3 13-16,3 14 11 16,3 7-8-16,6 15-10 15,1 6-15-15,-7 6-18 16,-9 2-2-16,-21-1 3 15,-9-1 3-15,-19-7 20 16,-7-7 5-16,-4-15 3 16,1-14-1-16,10-17-14 15,4-11-6-15,20-15-41 0,14-5-22 16</inkml:trace>
  <inkml:trace contextRef="#ctx0" brushRef="#br0" timeOffset="104878.9205">16327 9749 1419 0,'-11'-5'238'0,"-15"-2"-66"0,-2 1-6 15,-4 8-76-15,4 4-26 16,8 6-35-16,6 3-18 16,14 3-12-16,8 3-1 15,16 5 1-15,10 5 1 16,7-1 17-16,-3-2 5 15,-16 0 13-15,-10-8 7 16,-24-5-5-16,-11-5-4 0,-14-8-10 16,-4-5-20-16,5-11-35 15,12-2-412-15</inkml:trace>
  <inkml:trace contextRef="#ctx0" brushRef="#br0" timeOffset="105047.6447">16456 9767 1599 0,'12'0'374'16,"8"-3"-87"-16,-8 10-125 15,0 12-46-15,-4 12-50 16,-5 7-16-16,-3 7-27 16,-1 0-16-16,-13-7-43 15,7-2-17-15</inkml:trace>
  <inkml:trace contextRef="#ctx0" brushRef="#br0" timeOffset="105185.7968">16515 9558 1783 0,'0'-1'397'15,"-2"1"-295"-15,2 3-75 16,-1-3-123-16</inkml:trace>
  <inkml:trace contextRef="#ctx0" brushRef="#br0" timeOffset="105449.7747">16611 9783 1777 0,'10'15'433'0,"5"20"-263"15,1 5-66-15,-6 2-70 16,-9-1-11-16,-1-4-12 15,-5-7-2-15,9-10-9 16,-1-9-6-16,9-13-24 16,0-10-15-16,9-10-5 15,4-3 6-15,3-4 20 16,1 4 12-16,-1 8 26 16,-1 6 18-16,-7 14 24 15,-5 10 17-15,-11 18 1 16,-4 2-14-16,-4 4-10 0,-3-3-15 15</inkml:trace>
  <inkml:trace contextRef="#ctx0" brushRef="#br0" timeOffset="105943.8158">17118 9774 1540 0,'-8'5'309'0,"-13"11"-78"15,5 8-67-15,7 7-91 16,7 9-17-16,12 1-6 16,10-2-1-16,6-8-16 15,6-10-7-15,8-20-10 16,0-8-13-16,4-22-18 15,-5-10-5-15,-13-14-2 0,-9-7 12 16,-28-2-5-16,-12-3-5 16,-28-3-1-16,-10 4 0 15,1 11 37-15,4 15 16 16,12 28 17-16,15 23-2 16,19 15-17-16,6 6-12 15,37 9-20-15,17-7-1 16,32-6 9-16,17-4 4 15</inkml:trace>
  <inkml:trace contextRef="#ctx0" brushRef="#br0" timeOffset="109043.2904">17801 9681 1497 0,'3'-3'300'15,"3"0"-26"-15,0-1-87 16,1 1-39-16,-3 2-72 16,0-3-43-16,-1 3-81 15,-3 1-131-15</inkml:trace>
  <inkml:trace contextRef="#ctx0" brushRef="#br0" timeOffset="109349.4781">17773 9949 1546 0,'-1'0'343'15,"0"0"-15"-15,2 0-198 16,-1 0-30-16,0 0 151 16</inkml:trace>
  <inkml:trace contextRef="#ctx0" brushRef="#br0" timeOffset="126685.3649">3107 11123 1503 0,'0'-2'291'0,"4"-2"-27"16,7 5-24-16,10 11-89 15,11 5-32-15,12 17-44 16,6 2-24-16,4 12-24 16,-1 5-9-16,-1-1-17 15,-6-3-18-15,-11-11-67 16,-7-4-45-16</inkml:trace>
  <inkml:trace contextRef="#ctx0" brushRef="#br0" timeOffset="126940.0027">3542 11144 1558 0,'-9'4'309'0,"-11"9"-77"16,-3 5-44-16,-15 11-68 15,-6 7-20-15,-7 9-43 16,-4 6-15-16,4 0-24 16,5-1-6-16,8-11-5 15,6-12 0-15,20-11-49 16,8-5-28-16</inkml:trace>
  <inkml:trace contextRef="#ctx0" brushRef="#br0" timeOffset="128182.5874">3648 11808 1301 0,'12'7'286'15,"3"5"-67"-15,5-4-49 16,1-6-12-16,-5-7-18 15,-2-5-14-15,-7-9-23 16,-5-3-13-16,-6-9-29 16,-2-2-15-16,-6-5-24 15,1-4-8-15,3 2-11 16,4 4-2-16,8 4-5 16,4 4-1-16,4 10 0 0,1 1-12 15,7 11-55-15,4 4-29 16</inkml:trace>
  <inkml:trace contextRef="#ctx0" brushRef="#br0" timeOffset="128392.8475">3641 11668 1605 0,'2'1'367'16,"2"0"-98"-16,15-1-115 16,7-1-32-16,8-4-59 15,8-1-13-15,4-5-1 16,2 3-289-16</inkml:trace>
  <inkml:trace contextRef="#ctx0" brushRef="#br0" timeOffset="128917.44">4183 11261 1459 0,'6'0'248'0,"8"0"-46"15,9 0-33-15,16 3-65 0,10-1-30 16,17 4-38-16,-9-4-23 16,-4-2-109-16,-11 0-128 15</inkml:trace>
  <inkml:trace contextRef="#ctx0" brushRef="#br0" timeOffset="129141.8315">4244 11431 1472 0,'6'0'263'0,"12"0"-33"16,12 0-33-16,15-1-58 16,6-4-32-16,1 1-54 15,-3 0-15-15,-9 0 4 16,-8 3 47-16</inkml:trace>
  <inkml:trace contextRef="#ctx0" brushRef="#br0" timeOffset="129590.4297">5025 11110 1708 0,'5'4'385'0,"9"5"-193"16,11 7-62-16,14 11-57 15,1 5-16-15,4 9-25 16,-3 3-5-16,-7 2-27 15,0-2-20-15,-7-13-61 16,2-3 105-16</inkml:trace>
  <inkml:trace contextRef="#ctx0" brushRef="#br0" timeOffset="129801.1621">5372 11155 1697 0,'-17'4'390'0,"-16"7"-184"16,-10 1-57-16,3 10-66 15,-2 3-22-15,2 12-36 16,1 4-11-16,5 8-12 16,6 3 7-16,5-5-47 15,8-6-48-15</inkml:trace>
  <inkml:trace contextRef="#ctx0" brushRef="#br0" timeOffset="130104.6779">5519 11509 1382 0,'0'8'283'0,"-3"3"9"16,-5 6-95-16,1 4-22 15,-1 3-63-15,1 2-27 16,9 1-39-16,1-5-7 15,10-6-20-15,6-1-3 0,1-9-11 16,1-3-18-16,-5-4-26 16</inkml:trace>
  <inkml:trace contextRef="#ctx0" brushRef="#br0" timeOffset="130263.3679">5520 11337 1665 0,'-1'-2'434'15,"-1"-4"-58"-15,0 4-257 16,0 2-31-16</inkml:trace>
  <inkml:trace contextRef="#ctx0" brushRef="#br0" timeOffset="130838.0365">6166 11116 1572 0,'-2'-9'336'15,"-4"-4"-85"-15,3 5-39 16,3 9-95-16,0 13-32 16,4 7-39-16,1 8-9 15,-1 12-11-15,1-1-8 0,1 11-8 16,0 2 3-16,5-9-31 15,-1-5-32-15,-1-13 31 16</inkml:trace>
  <inkml:trace contextRef="#ctx0" brushRef="#br0" timeOffset="130999.3893">6001 11344 1556 0,'-1'-2'324'0,"5"-3"-66"16,13 4-38-16,22-2-112 16,10-2-24-16,27-4-36 15,6-4-31-15</inkml:trace>
  <inkml:trace contextRef="#ctx0" brushRef="#br0" timeOffset="131521.4704">6658 11057 1530 0,'13'-1'306'0,"12"-4"-57"16,3 11-56-16,0 13-104 16,-8 1-21-16,-7 15-19 15,-12 0-7-15,-9 5-13 16,-3 6-5-16,-2 1-14 15,8-2-3-15,11-8 0 16,6-8-1-16,11-14 1 16,8-2-2-16,3-12-8 15,2-7-19-15,-1-12-47 16,-4-9-19-16,-7-10-14 0,1-3 14 16,-5-3 43-16,-6 0 21 15,-6 3 48-15,-7 1 22 16,-7 10 34-16,0 6 21 15,1 14-5-15,0 10-9 16,2 13-25-16,-1 9-15 16,4 11-20-16,0 7-7 15,5 10-11-15,5-1 7 16,4 3 22-16,7-2 275 0</inkml:trace>
  <inkml:trace contextRef="#ctx0" brushRef="#br0" timeOffset="132123.5663">7178 11347 1269 0,'-2'0'299'0,"-2"1"-66"15,4 3-10-15,0-4-69 16,0 0-20-16,30 18-53 15,37 33-22-15,-26-22-23 16,-8 1-12-16,-7-2-10 16,-2-3-29-16,-13-10-75 0,6-2-70 15</inkml:trace>
  <inkml:trace contextRef="#ctx0" brushRef="#br0" timeOffset="132286.1339">7424 11378 1539 0,'-11'7'339'0,"-8"6"-23"15,-15 8-142-15,4 10-53 0,-9 2-68 16,4 0-20-16,10-1-36 16,3-8-8-16</inkml:trace>
  <inkml:trace contextRef="#ctx0" brushRef="#br0" timeOffset="132531.4001">7477 11750 1711 0,'1'2'410'16,"0"1"-178"-16,-3 2-128 0,1-5-34 16,-1 0-38-16,-1 17-9 15,1 33-12-15,10-31-9 16,6-5-52-16,-1-5-29 16,2-8 324-16</inkml:trace>
  <inkml:trace contextRef="#ctx0" brushRef="#br0" timeOffset="132724.0778">7503 11589 1753 0,'-1'-2'428'0,"1"1"-232"15,1 1-67-15,-1 0-83 16,0 0-1-16,0 0 321 16</inkml:trace>
  <inkml:trace contextRef="#ctx0" brushRef="#br0" timeOffset="133381.9149">7842 10995 1464 0,'-6'1'268'16,"2"6"-18"-16,-5 2-42 16,0 13-91-16,4 5-26 15,-6 8-45-15,8 11-13 16,-3 8-12-16,0 3-4 0,6 2-6 15,0-6-1-15,13-10-4 16,3-8 0-16,7-9-7 16,1-1-17-16,4-10-43 15,1-8-101-15</inkml:trace>
  <inkml:trace contextRef="#ctx0" brushRef="#br0" timeOffset="133595.5174">7659 11183 1206 0,'-4'0'356'15,"3"0"-63"-15,13 8-80 16,12 0-16-16,19 2-55 0,6 0-31 15,4-6-47 1,5 0-7-16,-2-4-67 0</inkml:trace>
  <inkml:trace contextRef="#ctx0" brushRef="#br0" timeOffset="134607.1502">8587 11114 1453 0,'-1'0'261'0,"-4"3"-24"15,1 12-39-15,-3 14-82 16,4 15-39-16,4 15-48 15,4 4-11-15,3 1 2 16,-1-7-20-16,2-16-60 16,2-12-55-16</inkml:trace>
  <inkml:trace contextRef="#ctx0" brushRef="#br0" timeOffset="134772.7081">8457 11326 1568 0,'0'1'291'16,"8"0"-102"-16,7 0-38 15,19 2-58-15,15-3-14 16,19-3-43-16,4-1-23 0</inkml:trace>
  <inkml:trace contextRef="#ctx0" brushRef="#br0" timeOffset="135146.529">9358 11068 1276 0,'1'-20'300'0,"4"-16"-80"16,-4 4-54-16,0 5-25 15,-8 8-17-15,0 5-10 16,5 13-36-16,-4 0-18 15,6 10-40-15,-4 5-14 16,3 16-10-16,1 8-3 16,2 15 1-16,1 4 2 0,4 3 9 15,4 1 3-15,1-9-73 16,4-4 143-16</inkml:trace>
  <inkml:trace contextRef="#ctx0" brushRef="#br0" timeOffset="135357.7752">9073 11468 1449 0,'-1'0'273'0,"8"1"17"16,8 3-79-16,30 3-93 15,12-1-30-15,11 1-49 16,5-2-14-16,7-3-14 16,2 0 20-16</inkml:trace>
  <inkml:trace contextRef="#ctx0" brushRef="#br0" timeOffset="135774.1862">9297 11718 1464 0,'8'-13'261'16,"8"-11"-44"-16,14 10-64 15,4 4-14-15,7 11-45 16,-4 7-28-16,-10 9-24 16,-9 6-8-16,-23 12-11 15,-7 3-5-15,-24 9-5 16,-5 0-3-16,-4 0-3 16,-2-5 0-16,1-19-7 15,3-10-14-15,10-20-40 16,11-8-26-16,27-12-9 15,9-1 13-15,18 1 49 16,5 2 37-16,1 13 34 0,3 11 12 16,-7 13 2-16,-6 7-7 15,-8 10-10-15,-4 6-8 16,-2-7 31-16,1 0 324 16</inkml:trace>
  <inkml:trace contextRef="#ctx0" brushRef="#br0" timeOffset="136468.3001">10185 11450 1047 0,'3'-11'370'16,"8"-12"-227"-16,-7-5-15 0,-4 0-8 15,-2 1 2-15,-15-1-26 16,-6 3-2-16,-12 7-2 16,-3 7-7-16,-5 11-26 15,4 8-19-15,2 12-26 16,6 6-11-16,15 10-6 16,6 5 0-16,18 4 1 15,5-3 2-15,16-9 4 16,5-9 1-16,5-19 1 15,2-4 2-15,-5-12-3 16,-1-8-1-16,-10-5-9 16,-1-6-5-16,-14-1-2 15,-7 4 2-15,-4 9 5 16,-11 4 2-16,3 14 1 16,0 6 0-16,0 7 1 15,4 7 2-15,2 1 4 16,3 4 0-16,6 4-2 15,9-1 0-15,5-2 0 0,3 0-5 16,7-8-436-16</inkml:trace>
  <inkml:trace contextRef="#ctx0" brushRef="#br0" timeOffset="136676.8736">10353 11544 1651 0,'5'7'397'15,"4"4"-120"-15,15 9-156 16,2-3-48-16,6 4-42 16,1-2-10-16,-4 3-22 15,-4 0-21-15</inkml:trace>
  <inkml:trace contextRef="#ctx0" brushRef="#br0" timeOffset="136836.4545">10588 11544 1764 0,'-20'15'450'15,"-21"3"-208"-15,0 11-147 0,-2 3-31 16,3-2-32-16,17-9-22 31,11-11-54-31,2 1 275 0</inkml:trace>
  <inkml:trace contextRef="#ctx0" brushRef="#br0" timeOffset="137247.3488">10903 10976 1526 0,'-2'0'333'16,"-2"5"-1"-16,-5 15-153 16,1 10-57-16,-8 9-49 15,-3 6-3-15,4 11-29 0,-1 4-6 16,14 7-13-16,7-1-9 15,10-12-8-15,10-8-2 16,9-14-5-16,3-6-7 16,6-18-29-16,0-2-11 15,-2-13 273-15</inkml:trace>
  <inkml:trace contextRef="#ctx0" brushRef="#br0" timeOffset="137437.8457">10719 11246 1576 0,'5'1'314'0,"9"1"-107"16,9-1-58-16,23 2-73 15,4-3-22-15,18 0-24 16,3-1 20-16</inkml:trace>
  <inkml:trace contextRef="#ctx0" brushRef="#br0" timeOffset="137951.4824">11230 10855 1219 0,'2'-12'328'16,"-1"-10"-107"-16,4 3-53 15,9 4-17-15,5 7-30 16,3 5-19-16,11 10-44 15,-1 3-22-15,-4 9-26 16,-5-1-2-16,-19 9 0 16,-11 1 1-16,-21 2 2 15,-4 5 0-15,-2-7-3 16,4-5-2-16,15-7-1 16,-1-9-1-16,15 0 0 0,7-2-1 15,10 7 4-15,13 3-1 16,10-8 9-16,7 4 2 15,8-8 293-15</inkml:trace>
  <inkml:trace contextRef="#ctx0" brushRef="#br0" timeOffset="149071.8992">3575 12776 591 0,'5'-3'459'16,"1"-5"-70"-16,-2-1-227 16,-7 0-9-16,-1 1-3 15,-4-3-37-15,0-2-20 16,-4-1-23-16,-8-3-12 15,-10-3-22-15,-10 2-7 0,-2 2-19 16,1 5-7-16,8 14-8 16,7 4-5-16,7 17-3 15,8 9 2-15,13 8-1 16,6 5 3-16,13-5 5 16,3-4 1-16,11-10 4 15,2-11 1-15,1-17 4 16,-4-12 2-16,-8-16 2 15,-1-6 1-15,-3-7-2 16,-2-8-2-16,-1-6-1 16,-4-3-3-16,-6-6 1 15,-1 1-2-15,-8 4 1 16,-4 5 2-16,-4 13 4 16,-4 9 0-16,0 14 2 15,6 6-3-15,1 11-5 16,1 2-5-16,1 2-7 15,2-2-2-15,0 3-6 0,-2 27 2 16,-2 52 6-16,10-17 3 16,-2 9 10-16,-1 2 12 15,4 1 25-15,-4-6 11 16,6-10 5-16,5-6-5 16,4-18-16-16,4-9-8 15,-4-14-3-15,-3-10-2 16,-6-5-7-16,-2-2-14 0,-6-5 347 15</inkml:trace>
  <inkml:trace contextRef="#ctx0" brushRef="#br0" timeOffset="150487.8523">4171 12578 1514 0,'11'-1'264'15,"5"1"-68"-15,19-2-103 16,7 0-13-16,12 2-31 15,6 0-19-15,-6 2-19 16,-5 2-33-16,-13-4-113 16,-9 2-119-16</inkml:trace>
  <inkml:trace contextRef="#ctx0" brushRef="#br0" timeOffset="150771.0933">4204 12777 1082 0,'0'0'374'15,"0"0"-198"-15,7-1-9 16,-7 0 8-16,10 0-1 16,66 0-28-16,-23 1-16 15,12 1-51-15,-8 1-24 0,-5-2-19 16,-6-1-4-16</inkml:trace>
  <inkml:trace contextRef="#ctx0" brushRef="#br0" timeOffset="153395.2239">5271 12472 1218 0,'-3'-6'297'0,"-10"-2"-122"15,-3 3-13-15,-7 0-25 16,0 7-16-16,-4 4-43 16,0 2-24-16,-3 15-39 15,4 2-14-15,8 12-10 16,6 3-3-16,16 9-2 0,7 0 1 16,20 2 5-16,8-6 1 15,16-20 9-15,7-7 5 16,5-28 10-16,-1-8-1 15,-20-15 49-15,-14-11 28 16,-25-4 43-16,-19-3 27 16,-22 2-42-16,-15 7-37 15,-15 8-59-15,2 9-2 0,12 11-27 16,13 6 205 0</inkml:trace>
  <inkml:trace contextRef="#ctx0" brushRef="#br0" timeOffset="163137.6385">6151 12371 1052 0,'0'-5'416'0,"0"-2"-210"15,0 4 2-15,0 15-34 16,2 9-12-16,-2 20-36 15,-1 12-17-15,0 8-39 16,-4 2-12-16,4-3-21 16,2-11-6-16,5-9-5 15,1-1-17-15,7-16-57 0,3-6-14 16</inkml:trace>
  <inkml:trace contextRef="#ctx0" brushRef="#br0" timeOffset="163332.1186">6011 12701 1445 0,'12'4'261'0,"19"1"-4"15,9-1-29-15,17-1-84 16,4-2-39-16,6-3-49 15,0 0 300-15</inkml:trace>
  <inkml:trace contextRef="#ctx0" brushRef="#br0" timeOffset="163989.1647">7036 12531 1606 0,'-8'-10'333'0,"-14"-7"-138"15,-1 2-28-15,-1 9-66 16,-2 6-29-16,6 13-45 15,0 7-16-15,8 10-13 16,-1 5-3-16,5 7-1 0,6 0 1 16,10 1 1-16,15 1 1 15,12-7 1-15,8-5 1 16,9-15 3-16,0-9 2 16,1-19 4-16,-4-9 1 15,-17-13 6-15,-8-7 3 16,-26-5 4-16,-12-4 4 15,-19 4-6-15,-7 3-4 0,-5 10-12 16,1 9-4-16,12 13-20 16,5 10-17-16</inkml:trace>
  <inkml:trace contextRef="#ctx0" brushRef="#br0" timeOffset="164279.5077">7481 12683 1582 0,'0'0'338'0,"0"-1"-102"0,-2 1-9 15,1 0-83-15,0 0-40 16,0 0-58-16,-1 0-17 16,1 0 309-16</inkml:trace>
  <inkml:trace contextRef="#ctx0" brushRef="#br0" timeOffset="164816.9878">7846 12309 1323 0,'0'-6'292'0,"-2"-4"-13"16,2 5-41-16,0 12-95 15,0 8-36-15,0 16-44 16,-6 10 1-16,0 16-15 16,-1 7-8-16,6 3-21 15,1-4-7-15,10-10-7 16,-1-9 1-16,4-11 0 16,8-1 1-16,-2-14 1 15,6-4-8-15,-4-14-30 16,-1-7-26-16,2-8-362 15</inkml:trace>
  <inkml:trace contextRef="#ctx0" brushRef="#br0" timeOffset="165089.3092">7719 12551 1535 0,'3'0'293'0,"11"3"-53"15,7-1-24-15,19 1-70 16,10 2-36-16,14-3-48 15,4-2-17-15,-4-1-230 16</inkml:trace>
  <inkml:trace contextRef="#ctx0" brushRef="#br0" timeOffset="165946.1367">5389 12529 1465 0,'-8'4'273'0,"-4"9"-11"16,-15 12-114-16,-7 9-22 15,-2 16-56-15,4 1-23 16,10 2-27-16,4-5-16 15</inkml:trace>
  <inkml:trace contextRef="#ctx0" brushRef="#br0" timeOffset="166530.2978">7117 12590 1595 0,'-5'5'341'0,"-6"7"-106"16,-3 1-34-16,-7 12-77 15,-2 1-29-15,-3 10-49 16,-3 3-13-16,5 8 38 16,-4 3 7-16</inkml:trace>
  <inkml:trace contextRef="#ctx0" brushRef="#br0" timeOffset="168208.8869">8751 12534 1192 0,'-3'-18'356'0,"-4"-17"-100"15,2 22-46-15,0 14-33 16,-2 20-53-16,4 11-36 16,3 13-47-16,3 4-13 15,6 3-19-15,2-3-1 16,-3-6-2-16,-1-8-13 0,-4-12-69 15,-3-10-75-15</inkml:trace>
  <inkml:trace contextRef="#ctx0" brushRef="#br0" timeOffset="168343.0728">8582 12671 1297 0,'1'2'274'0,"14"1"-60"16,11 0-53-16,27 0-59 15,11-3-16-15,18-6-24 16,2 1-30-16</inkml:trace>
  <inkml:trace contextRef="#ctx0" brushRef="#br0" timeOffset="168720.8881">9463 12481 1267 0,'-1'-20'291'0,"-3"-25"-81"16,0 0-2-16,-3 2-45 15,-1 7 0-15,-1 13-36 16,-2 4-19-16,6 16-30 16,-1 3-24-16,5 10-36 15,1 8-12-15,1 12-9 16,7 11 0-16,1 17 1 15,6 3 2-15,0 0-14 16,0-6-32-16,3-12-23 16</inkml:trace>
  <inkml:trace contextRef="#ctx0" brushRef="#br0" timeOffset="168940.8117">9235 12775 1503 0,'9'-2'257'15,"7"0"-80"-15,18 0-16 0,22 0-48 16,10-2-27-16,23-1-47 16,2-1-15-16,-3 6-11 15,-8 1-26-15,-17 6-87 16,-8 1-81-16</inkml:trace>
  <inkml:trace contextRef="#ctx0" brushRef="#br0" timeOffset="169345.8894">9362 13083 1492 0,'0'-1'247'0,"8"-9"-76"0,8-5-62 16,18-3-40-16,6-5 11 16,10 4 1-16,8 13-9 15,-5 11-21-15,-1 13-12 16,-24 7-12-16,-18 1-2 15,-24 9-5-15,-18 0-4 16,-15 7-3-16,-5-1-3 16,0-7-2-16,0-6 2 15,13-15 0-15,6-10-12 0,17-11-24 16,9-6-5-16,15-3-8 16,11 0 13-16,12 6 31 15,7 7 9-15,6 10 8 16,-4 9 5-16,-5 13-4 15,-6 3-6-15,-7 6 121 16,-1-1 40-16</inkml:trace>
  <inkml:trace contextRef="#ctx0" brushRef="#br0" timeOffset="170078.0322">10344 12770 652 0,'9'-5'471'16,"11"-4"-149"-16,-4-8-211 15,-5-2-8-15,-6-4 0 16,-8-9 0-16,-11 4-13 16,-5-1-11-16,-7 3-15 15,-3 10 0-15,0 8-21 16,1 7-11-16,4 11-24 15,6 7-11-15,9 11-4 16,6 7 0-16,15 2 2 16,2 0 2-16,9-10-1 0,7-7-5 15,2-14-7-15,2-6 0 16,-4-11 3-16,-5-2 6 16,-9-5 7-16,-6 0 2 15,-10 2 0-15,-4 1 2 16,-7 11 0-16,0 9 4 15,0 12 2-15,3 9-1 16,6 13-2-16,2 9-4 0,2 14-3 16,2 9 0-16,-4 1 6 15,-4-8 3-15,-6-15 7 16,-5-9 1-16,-9-16 2 16,-2-6 2-16,1-12-1 15,-6-7 1-15,0-15 2 16,0-12-20-16,3-16-65 15,14-3-78-15</inkml:trace>
  <inkml:trace contextRef="#ctx0" brushRef="#br0" timeOffset="170483.7174">10795 12486 1450 0,'-16'-10'257'0,"-12"0"-32"16,-2 2-104-16,0 1-38 15,7 14-47-15,3 0-18 0,12 9-18 16,8 4-2-16,11 1-1 16,9 4 0-16,13-1 2 15,6 1 1-15,0-1 0 16,-2 0 1-16,-14-1 0 16,-14-4 0-16,-20 1 14 15,-8-5 11-15,-18-7 8 16,2-2 2-16,-4-9-14 15,-3-4-7-15,11-1-29 16,4-1-30-16,15-2-95 16,10 0-91-16</inkml:trace>
  <inkml:trace contextRef="#ctx0" brushRef="#br0" timeOffset="170678.8732">10960 12544 1477 0,'0'7'260'15,"0"9"-53"-15,0 6-53 16,-2 7-72-16,1 3-27 16,-1 6-26-16,1-1-7 15,-3 0-104-15,3-3-313 0</inkml:trace>
  <inkml:trace contextRef="#ctx0" brushRef="#br0" timeOffset="170844.5508">10960 12322 1760 0,'0'-7'378'0,"2"-6"-287"15,4 4-44-15,4 1-19 16,1 5 229-16</inkml:trace>
  <inkml:trace contextRef="#ctx0" brushRef="#br0" timeOffset="171127.7869">11069 12561 1522 0,'3'11'279'0,"8"11"-48"0,3 1-106 16,4 1-41-16,-1-2-19 16,-6-5-18-16,1 0-4 15,-2-7-10-15,1-8-1 16,0-9-7-16,-2-8-3 16,5-7-9-16,1-2-4 15,4-3-6-15,3 3-3 0,-1 8-2 16,2 8-3-1,0 11 5-15,-2 6 2 0,-2 15 10 16,-7 1 3-16,-4 9 2 16,-2 2-1-16,-6-4 10 15,1-5 142-15</inkml:trace>
  <inkml:trace contextRef="#ctx0" brushRef="#br0" timeOffset="171657.2223">11612 12529 1158 0,'-15'2'372'16,"-13"0"-122"-16,12 13-87 15,6 8-24-15,16 6-45 16,10 4-13-16,17 1-22 16,8-6-8-16,0-6-12 15,1-8-7-15,-6-14-3 16,1-3-2-16,-3-19-3 16,-5-8-1-16,-14-13-6 15,-11-8-4-15,-19-18-11 16,-10-7-5-16,-21-10-3 15,-7-4 1-15,-5 22-1 16,-1 12-1-16,6 34 7 16,5 17 0-16,14 22 1 15,9 10 3-15,25 11-5 16,10 5-3-16,28 5 13 0,19 2-9 16,22-1 373-16</inkml:trace>
  <inkml:trace contextRef="#ctx0" brushRef="#br0" timeOffset="171908.0584">12137 12593 1519 0,'-5'-4'346'0,"-1"0"38"15,0-2-135-15,11 7-127 16,3 3-45-16,2 0 22 16,3 1 14-16</inkml:trace>
  <inkml:trace contextRef="#ctx0" brushRef="#br0" timeOffset="172362.3712">12533 12133 1377 0,'4'-9'259'0,"5"-8"-11"15,1 11-17-15,5 11-78 16,1 8-34-16,2 16-58 16,-2 7-15-16,-9 17-12 15,-3 5-7-15,-12 13-11 16,-2 5-3-16,-3-8-4 15,-1-5 0-15,11-16-1 16,3-10-2-16,15-11-32 16,6-7-17-16,11-15 394 0</inkml:trace>
  <inkml:trace contextRef="#ctx0" brushRef="#br0" timeOffset="172566.8741">12431 12337 1513 0,'6'0'260'0,"22"1"-77"16,11 5-83-16,19-3-54 15,7 2-10-15,6-4 1 16,-1-1 20-16</inkml:trace>
  <inkml:trace contextRef="#ctx0" brushRef="#br0" timeOffset="172923.9793">12827 11967 1308 0,'0'-12'281'0,"0"-10"-28"16,14 5-137-16,10 7-25 15,13 9-8-15,7 5 7 16,-4 11-39-16,-4 6-13 15,-22 5-17-15,-14 0 0 16,-23 6 3-16,-13 0 2 16,-4 1-6-16,2 1-6 0,23-11-8 15,9-5 0-15,22-8 2 16,16-4 0-16,16-2-1 16,8 2 5-16,5 0 12 15,-2 0 61-15</inkml:trace>
  <inkml:trace contextRef="#ctx0" brushRef="#br0" timeOffset="183111.6052">3383 13632 1526 0,'11'0'272'15,"14"2"-80"-15,-1 7-25 16,-2 16-30-16,-6 9-22 16,-16 21-33-16,-9 9-15 15,-13 8-26-15,0 1-14 16,14-14-19-16,7-12-3 0,18-15 0 15,12-1-2-15,4-6 0 16,11-2 10-16,-5-13-47 16,-2-9-59-16</inkml:trace>
  <inkml:trace contextRef="#ctx0" brushRef="#br0" timeOffset="183278.5466">3292 13911 1547 0,'4'1'313'0,"17"3"-56"15,9 1-50-15,24-1-96 16,6 0-34-16,6-4-41 16,2-2 346-16</inkml:trace>
  <inkml:trace contextRef="#ctx0" brushRef="#br0" timeOffset="183627.1222">3763 13627 1301 0,'11'-12'275'0,"11"-13"-60"15,8 9-4-15,10 9-51 16,3 7-20-16,-7 14-70 16,-9 2-14-16,-26 12-7 15,-9 3-1-15,-20 7-5 16,-6-4-2-16,2 0-25 15,6-5-9-15,16-13-7 16,11-5-3-16,19-12-1 16,8-5-1-16,13-2 8 15,-1 1-11-15,6 6 98 16</inkml:trace>
  <inkml:trace contextRef="#ctx0" brushRef="#br0" timeOffset="183893.7059">4267 13889 1620 0,'5'0'335'0,"10"1"-138"16,10 2-52-16,14-3-52 16,10 5-27-16,-4 1-45 15,1 1-18-15,-7 1-52 16,-11-6-35-16</inkml:trace>
  <inkml:trace contextRef="#ctx0" brushRef="#br0" timeOffset="184087.187">4305 14067 1499 0,'13'5'296'0,"8"0"-19"15,21 4-98-15,4-6-25 16,3-3-56-16,3-1-24 15,-13-2-33-15,4 0-9 16</inkml:trace>
  <inkml:trace contextRef="#ctx0" brushRef="#br0" timeOffset="187081.3681">5249 14057 754 0,'-34'6'509'16,"-35"1"-241"-16,14 3-104 16,29-1-45-16,14-3-24 15,38 3-55-15,20-5-10 16,54-4-5-16,26-2 0 0,59-6-5 16,24-3-4-16,34-1-6 15,12-1 0-15,6-5-3 16,3 1 0-16,-21-3-3 15,-14 2-38-15</inkml:trace>
  <inkml:trace contextRef="#ctx0" brushRef="#br0" timeOffset="187640.181">5924 13643 1218 0,'-3'2'290'0,"-3"0"-141"16,-5-7 3-16,5-7-11 15,-2-8-13-15,8-12-33 16,11 1-26-16,19 1-23 16,10 3-8-16,18 15 3 15,-1 8 5-15,3 14-9 16,-6 16-3-16,-26 10-6 16,-17 2-6-16,-39 8-6 15,-18 2-3-15,-14-1-4 16,-4 0-2-16,19-10-3 15,11-8-2-15,21-16-8 16,17-7-3-16,14-9-1 16,14-3 0-16,21-1 6 0,4 2 2 15,9 5-15-15,-2 1-25 16,-10 3-446-16</inkml:trace>
  <inkml:trace contextRef="#ctx0" brushRef="#br0" timeOffset="188083.7704">6678 13761 1472 0,'1'-10'247'0,"-2"-8"-49"16,-5 0-11-16,-9-6-28 15,-5 4-21-15,-7-1-43 16,-7 1-15-16,-5 7-28 16,5 6-16-16,-2 11-25 15,5 8-8-15,11 13-7 16,2 2-4-16,15 7 2 16,9 1 1-16,8-4 0 15,7-1 2-15,12-15 2 16,3-7-1-16,10-16 2 15,-1-11-4-15,-7-13-14 16,-3-9-8-16,-11-9-16 16,-6-5 5-16,-10-8 14 15,-7-6 8-15,-6 4 11 0,-2 8 9 16,-3 25 21-16,1 17 4 16,0 23 4-16,2 16-5 15,6 23-23-15,3 12-4 16,10 12-2-16,-2 1 0 15,5 0 22-15,-1 0 125 16</inkml:trace>
  <inkml:trace contextRef="#ctx0" brushRef="#br0" timeOffset="188847.8766">5616 14599 664 0,'7'-11'484'15,"7"-6"-173"-15,-3-11-195 16,0-3-3-16,-7-9-10 16,-5-2 2-16,-10 0-27 15,-6 3-9-15,-7 13-21 16,-2 10 0-16,-2 18-10 15,3 11-10-15,2 12-15 16,2 2-10-16,12 5-7 16,2 2-2-16,10-2 0 15,6-4 0-15,10-11 2 16,4-7 1-16,6-12 1 16,3-7 3-16,-1-11 1 15,0-3 1-15,-8-1 0 16,-2 3-2-16,-7 12-2 0,-4 9-1 15,-2 20 0 1,-2 11 6-16,-4 16 16 0,3 7 9 16,-4 8 7-16,-1 1-1 15,-11 3-10-15,-7 1 1 16,-12-10 0-16,-2-2 2 16,-5-17 1-16,1-12-3 15,2-22-3-15,0-8-2 16,4-24-10-16,7-7-19 0,10-13-51 15,6-5-35-15,18 3-106 16,12 3-60-16</inkml:trace>
  <inkml:trace contextRef="#ctx0" brushRef="#br0" timeOffset="189177.8872">6134 14351 1404 0,'-23'-5'259'16,"-17"-3"-25"-16,0 6-93 15,5 2-33-15,13 6-50 16,5 4-24-16,11 6-26 0,6 4-4 15,10 4-4-15,9 3 0 16,17 2 1-16,3 0 1 16,4-2 5-16,-4-2 3 15,-17-4 3-15,-9-1 16 16,-23-1 29-16,-11-3 4 16,-14-2 2-16,-3-3-10 15,2-9-73-15,5-3-29 16</inkml:trace>
  <inkml:trace contextRef="#ctx0" brushRef="#br0" timeOffset="189348.6634">6286 14346 1396 0,'7'5'294'15,"1"3"77"-15,-5 14-197 16,-2 9-24-16,-2 5-64 15,-1 6-30-15,0-4-29 16,-1 2-23-16,2-10-11 16</inkml:trace>
  <inkml:trace contextRef="#ctx0" brushRef="#br0" timeOffset="189498.4124">6277 14210 1762 0,'0'-1'370'16,"2"1"-296"-16,4 2-25 15,-6-2 143-15</inkml:trace>
  <inkml:trace contextRef="#ctx0" brushRef="#br0" timeOffset="189763.9324">6482 14497 1778 0,'7'18'403'0,"3"15"-261"16,-3-4-32-16,-2-6-29 15,-3-8-8-15,0-8-40 16,2-5-11-16,-1-8-9 16,2-6-7-16,3-13-17 15,4-4-8-15,9-7-10 16,2-1 3-16,6 12 10 15,-2 8 4-15,-4 20 13 16,-6 12 8-16,-8 13 16 16,-3 8 5-16,-7 1-5 15,1 0-5-15,0-4-15 16,1-3 38-16</inkml:trace>
  <inkml:trace contextRef="#ctx0" brushRef="#br0" timeOffset="190107.2447">6964 14561 1526 0,'-1'3'285'0,"2"13"-44"15,2 3-64-15,9 7-54 16,3 0-26-16,4-6-43 15,7-1-16-15,5-16-13 16,-1-3-2-16,2-19 0 16,0-11-2-16,-4-9-3 15,-3-11-2-15,-15-12-4 16,-12-5-2-16,-29-5-5 16,-13 7-4-16,-16 16-1 15,-4 15 16-15,17 22 17 16,6 12 3-16,16 10-3 15,18 10-17-15,9 7-18 16,13 3-4-16,31 6-7 16,5-2 11-16</inkml:trace>
  <inkml:trace contextRef="#ctx0" brushRef="#br0" timeOffset="190555.046">7770 13991 1469 0,'9'0'240'0,"15"0"-52"0,9 3-6 15,24-3-27-15,13 1-22 16,22-1-58-16,9-3-25 16,-8 1-31-16,-6 0-41 15,-24 2-106-15,-13-4-29 16</inkml:trace>
  <inkml:trace contextRef="#ctx0" brushRef="#br0" timeOffset="190799.9227">7896 14130 1197 0,'0'-2'333'16,"4"1"-105"-16,17-1-101 16,10 2-10-16,21-2-29 15,11-1 2-15,20 3-22 16,0-1-11-16,-7 1-23 16,-9 0-22-16,-20-7-38 15,-5 1-20-15,-12-4-140 16</inkml:trace>
  <inkml:trace contextRef="#ctx0" brushRef="#br0" timeOffset="190977.4595">8429 13908 1400 0,'13'9'211'0,"13"12"-86"0,5 3 5 15,0 4 20-15,-6 1 8 16,-20-4 0-16,-6 2-24 15,-17-3-67-15,-4-3-20 16,-2-6-19-16,2-4 73 16</inkml:trace>
  <inkml:trace contextRef="#ctx0" brushRef="#br0" timeOffset="191457.4782">9314 13679 1590 0,'4'0'320'16,"-2"3"-122"-16,0 15-88 15,-3 3-30-15,-4 22-11 16,3 10-8-16,-2 20-18 16,1 3-7-16,5-6-20 15,1-8-5-15,6-18-7 16,7-7-2-16,13-13-15 15,8-9-19-15</inkml:trace>
  <inkml:trace contextRef="#ctx0" brushRef="#br0" timeOffset="191650.1699">9092 13969 1535 0,'13'4'328'16,"7"-4"-4"-16,24 3-169 0,14-3-17 15,7 0-71-15,9 0-18 16,0-1 73-16,-4-1-520 16</inkml:trace>
  <inkml:trace contextRef="#ctx0" brushRef="#br0" timeOffset="192010.246">9886 13906 1379 0,'13'-1'285'0,"9"-2"12"15,17 1-134-15,7 1-15 16,6 0-67-16,-1 1-24 16,-6 0-24-16,-5 0-6 15,-8-2-51-15,-5-5 24 16</inkml:trace>
  <inkml:trace contextRef="#ctx0" brushRef="#br0" timeOffset="192249.1228">9988 14083 1497 0,'20'-1'251'0,"29"5"-99"16,4-4-10-16,3 0-64 16,-5 0-17-16,-11-4-21 15,-4 3 0-15</inkml:trace>
  <inkml:trace contextRef="#ctx0" brushRef="#br0" timeOffset="193955.7186">10765 13885 1414 0,'1'15'204'0,"8"27"-85"16,1 12-9-16,12 24-19 15,6 6-13-15,5 13-35 16,4 0-14-16,-2-14-12 15,-7-13-3-15,-8-35 35 16,1-15 24-16,-4-31 35 16,-4-14 13-16,-4-32-21 15,-6-12-15-15,-10-18-37 16,-4-7-13-16,-12-11-12 16,-4-9-3-16,-3-17-5 15,-4-10-4-15,9 0-11 16,10 13-7-16,14 35-10 15,8 25-25-15,18 44 351 16</inkml:trace>
  <inkml:trace contextRef="#ctx0" brushRef="#br0" timeOffset="194539.8445">10851 13223 1116 0,'-2'0'337'0,"-3"0"-204"16,19 2-65-16,18 0 7 15,39-1 7-15,23-1 4 16,53-6 17-16,28-3-4 0,50-1-3 16,21-2-3-16,30 1-40 15,-1-2-18-15,1-2-26 16,-15-1-2-16,-40 1-28 16,-22 4-8-16,-65 8 106 15</inkml:trace>
  <inkml:trace contextRef="#ctx0" brushRef="#br0" timeOffset="194986.2483">13439 13162 1493 0,'-2'7'251'0,"2"15"-83"15,0 8-17-15,6 20-36 16,4 7-19-16,5 9-28 16,2 0-8-16</inkml:trace>
  <inkml:trace contextRef="#ctx0" brushRef="#br0" timeOffset="195567.5772">11710 13539 1424 0,'2'-12'209'16,"2"-13"-59"-16,15-1-59 16,14 5-5-16,15 10 10 15,7 5 0-15,3 20-38 0,-8 8-17 16,-27 11-18-16,-15 4-4 15,-30 3-1-15,-15 2 0 16,-17-1-3-16,2 3-3 16,9-12-5-16,12-6 2 15,22-12-7-15,7-9-1 16,19-5-2-16,8-3-1 16,18-5 2-16,6 0 0 15,13 1 3-15,1-1-3 0,-7 4-74 16,1 1-142-16</inkml:trace>
  <inkml:trace contextRef="#ctx0" brushRef="#br0" timeOffset="199171.9502">12463 13658 1096 0,'-7'-6'368'0,"-14"-10"-196"16,0 1-3-16,-6-1-22 0,-3-1-22 15,6 7-50-15,-1 6-29 16,2 8-35-16,1 8-11 15,10 6-7-15,-2 3-1 16,15 5 3-16,11-1 2 16,5-7 2-16,14-1 1 15,8-13 5-15,2-7 1 16,-2-15 3-16,-4-5 4 16,-7-11-1-16,-5-4-1 0,-2-6-4 15,-8-7 0-15,-10-11 0 16,-3-2 2-16,-10 7 28 15,2 11 8-15,1 24 10 16,0 13 3-16,0 14-23 16,0 13-7-16,5 19-14 15,2 10-2-15,9 19-7 16,5 4-2-16,5 1 0 16,4-5 1-16,-3-9-5 15,1-12-13-15</inkml:trace>
  <inkml:trace contextRef="#ctx0" brushRef="#br0" timeOffset="199715.5561">11350 13951 1253 0,'-24'4'229'16,"-19"7"-179"-16,22-1-42 15,34-5 8 1,-6-3 36-16,0 2 21 0,82-4 39 0,36-3 24 16,74-8-11-16,10-2 4 15,44 0-24-15,15-3-25 16,12 1-45-16,-14-2-18 15,-42 1-9-15,-25 2-5 16,-60 5 295-16</inkml:trace>
  <inkml:trace contextRef="#ctx0" brushRef="#br0" timeOffset="201298.6012">11772 14471 1223 0,'6'-15'281'0,"1"-17"-152"16,3-2-2-16,-5-3-21 15,-5 3 2-15,-6 5-21 16,-10 2 1-16,-14 17-21 16,-1 8-19-16,-6 11-29 15,1 6-11-15,10 6-11 16,7-2-2-16,16 0-4 15,9 1 0-15,14-5 2 0,3-3 2 16,10-9 6-16,-2-4 1 16,-5-7 2-16,-4-2 1 15,-6-1-1-15,-8 3-1 16,-4 8-2-16,2 8 0 16,1 17-1-16,1 5 1 15,7 15-1-15,0 1 1 16,-1 0 4-16,-4 4 2 15,-11-6 6-15,-10-2 2 0,-17-12 4 16,-5-7 3-16,-8-14 3 16,-2-6-1-16,-2-12-4 15,2-7-4-15,14-14-15 16,5-4-11-16,26-2-41 16,8-1-24-16,21 8-80 15,5 1-29-15</inkml:trace>
  <inkml:trace contextRef="#ctx0" brushRef="#br0" timeOffset="201642.9049">12246 14223 1392 0,'-15'-5'245'0,"-16"-6"-47"15,-1 10-62-15,-4 1-32 16,6 5-46-16,9 7-19 16,18 6-30-16,7 4-5 15,18 4-2-15,8 2 1 16,9 0 5-16,-2 0 3 15,-3-3 7-15,-11-1 0 0,-20-2 12 16,-7-2 4-16,-22-9 1 16,-8-5-1-16,-10-13-28 15,0-8-30-15,10-4-131 16,10-3-17-16</inkml:trace>
  <inkml:trace contextRef="#ctx0" brushRef="#br0" timeOffset="201814.456">12426 14211 1519 0,'3'-2'296'0,"4"3"-17"16,0 8-84-16,0 13-84 16,0 7-25-16,0 9-41 0,-5-1-15 15,1 7-35-15,-3-6-29 16,-5-8-26-16</inkml:trace>
  <inkml:trace contextRef="#ctx0" brushRef="#br0" timeOffset="201975.1342">12449 14125 1604 0,'-1'-5'318'0,"0"-5"-152"15,1 1-78-15,0 6-54 16,3 3-50-16</inkml:trace>
  <inkml:trace contextRef="#ctx0" brushRef="#br0" timeOffset="202256.6019">12669 14311 1513 0,'7'19'240'16,"3"15"-105"-16,-3 2-40 16,-4 0 5-16,-2-6-3 15,-2-2-3-15,1-11-53 16,-3-6-12-16,3-14-11 16,5-5-4-16,4-18-6 15,5-4-6-15,3-10-6 0,5 1-1 16,5 9-2-16,4 10 1 15,-2 18 23-15,-5 7 12 16,-9 22 27-16,-8 7 4 16,-5 9-18-16,-2-1 5 15,0-7-37-15,2-5 349 16</inkml:trace>
  <inkml:trace contextRef="#ctx0" brushRef="#br0" timeOffset="202616.0734">13123 14373 1376 0,'-4'2'260'0,"-8"7"13"15,12 11-101-15,6 9-67 16,8 1-11-16,8 0-37 15,1-4-12-15,1-10-20 16,4-1-5-16,-1-16-4 16,-2-11-1-16,-1-16-5 15,-6-10-2-15,-6-13-3 0,-4-4-3 16,-10-5-3 0,-13-6-2-16,-13 3-1 0,-11 3 2 15,-4 15 10-15,4 17 13 16,5 22 3-16,8 13 1 15,12 20-9-15,8 5-13 16,24 11-6-16,14-1-2 16,21-1 9-16,5-4 10 15</inkml:trace>
  <inkml:trace contextRef="#ctx0" brushRef="#br0" timeOffset="203309.9773">14437 13641 1517 0,'-2'-7'253'0,"-1"-10"-103"16,1 3-16-16,2 6-28 15,0 4-20-15,-2 10-39 16,2 4-11-16,0 12-22 16,3 4-4-16,0 9-5 15,3 3-1-15,-3 3-1 16,0-1 1-16,-1-9 2 15,-2-3 1-15,-3-12 0 16,-3-6-1-16,-7-7-5 16,-1-3-2-16,-1-8-3 15,2 0-1-15,4 1 0 0,6 0 0 16,9 7-2-16,8 0 1 16,13 4-2-16,10 3 2 15,9-1 8-15,3 0-20 16,-4 1-58-16</inkml:trace>
  <inkml:trace contextRef="#ctx0" brushRef="#br0" timeOffset="203799.8399">14696 13442 1126 0,'-10'-9'361'0,"-19"-12"-165"0,-9-2-10 16,-14-1-25-16,-8 5-30 16,-9 9-60-16,-2 9-22 15,2 14-37-15,6 10-8 16,9 14-11-16,8 9-2 16,11 17-6-16,6 5-2 15,21 12-2-15,11 5 1 16,25 9 3-16,9 1 4 15,20-13 7-15,13-10 3 16,30-30 5-16,11-17 4 0,12-36-16 16,-5-18-1-16,-16-41-4 15,-11-14 1-15,-35-16 32 16,-23-3 25-16,-49 10 50 16,-22 6 2-16,-36 25-8 15,-10 8-7-15</inkml:trace>
  <inkml:trace contextRef="#ctx0" brushRef="#br0" timeOffset="286150.8381">15860 2713 1432 0,'-2'-4'212'0,"0"-2"-89"15,1 5-22-15,-1 1-25 16,1 0-9-16,0 0-3 0,-1 10 5 16,-5 16-12-16,-7 36-16 15,8-16-25-15,-2 12 9 16,-3 8 1-16,-4-4 10 15,-6 1 21-15,-1-4-14 16,2-9-6-16,5-2-8 16,5-17-22-16,1-9-17 15,-2-11-42-15,-2-9 11 16,-6-10-44-16,0-4-32 0,2 1-155 16</inkml:trace>
  <inkml:trace contextRef="#ctx0" brushRef="#br0" timeOffset="286610.6143">15647 3340 1389 0,'12'8'210'16,"11"15"-80"-16,4 8 9 0,-1 22 2 16,-9 12-2-16,-22 15-34 15,-7 16-28-15,-9 3-34 16,4-5-20-16,24-17-14 15,13-19-1-15,30-19-1 16,12-12 1-16,13-15 2 16,-2-3 15-16</inkml:trace>
  <inkml:trace contextRef="#ctx0" brushRef="#br0" timeOffset="287418.9693">14040 2775 1424 0,'-7'13'243'15,"-9"25"-46"-15,0 18-56 0,1 21-70 16,1 5-25-16,5-1-25 16,2-10-6-16,6-15-6 15,1-12 0-15,3-25-2 16,2-12 1-16,2-23 3 16,1-15 0-16,-3-26 2 15,0-10-2-15,-6-14-2 16,-1-4 0-16,2 8-7 15,2 7 5-15,7 32 1 16,4 19-1-16,5 38 11 16,2 17 1-16,8 26 4 15,2 6 1-15,-3 5-5 16,4-1-7-16,-8-14-3 16,-4-3 2-16,-3-16-14 15,-7-8-34-15</inkml:trace>
  <inkml:trace contextRef="#ctx0" brushRef="#br0" timeOffset="287814.6826">14013 3193 1113 0,'14'2'358'0,"12"2"-180"16,12-1-119-16,3-2-17 15,-2 0-26-15,-7-1-8 16,-8 0-12-16,-5-1-5 15,-6 1-4-15,-1 0 3 16,-6 2 9-16,-1 3 26 0,3 2 50 16,3-1 27-16,4 2 17 15,4-1-11-15,6-2-41 16,5-4-15-16,2-3-21 16,-1-4-6-16,-9-8-6 15,-4-1 1-15,-13-7 1 16,-6-2-1-16,-17-1-6 15,-9 2-3-15,-10 7-13 16,-1 9-4-16,6 16-12 16,6 7-2-16,11 16 0 15,2 8 2-15,11 11 5 16,3 7 3-16,8-1 4 16,6 1 0-16,4-10 4 15,0-8-1-15,1-7-4 16,-5-7-40-16,-5-12 1 15</inkml:trace>
  <inkml:trace contextRef="#ctx0" brushRef="#br0" timeOffset="287995.198">14548 3150 1739 0,'5'7'353'0,"13"12"-269"15,7 8-34-15,3 11-11 16,5 8-4-16,-2 11 3 16,-5 3-23-16,-1-1-152 15</inkml:trace>
  <inkml:trace contextRef="#ctx0" brushRef="#br0" timeOffset="288170.7279">14761 3150 1698 0,'-10'8'411'0,"-16"17"-130"15,-3 5-97-15,0 21-66 16,-7 6-28-16,-4 8-54 16,3 1-15-16,4-8-57 15,7-6-32-15</inkml:trace>
  <inkml:trace contextRef="#ctx0" brushRef="#br0" timeOffset="288384.1582">14880 3132 1691 0,'3'-2'385'0,"0"2"-177"16,2 7-85-16,2 15-72 16,-4 6-12-16,1 8-14 15,0 5-7-15,-3 1 5 16</inkml:trace>
  <inkml:trace contextRef="#ctx0" brushRef="#br0" timeOffset="288578.6402">15035 3114 1776 0,'0'2'423'0,"1"5"-247"16,7 5-90-16,2 5-53 15,3 4-5-15,-1 2-15 16,-5 0 3-16,0-1-48 0,1-4-70 15,-3-10-252-15</inkml:trace>
  <inkml:trace contextRef="#ctx0" brushRef="#br0" timeOffset="288739.7603">15146 3147 1021 0,'-2'0'465'0,"0"-1"-206"16,-4 8-70-16,-4 7-28 15,-4 9-62-15,-3 1-26 16,0 5-34-16,5-1-15 0,10-5-24 15,10-4-5-15,14-8-3 16,3-3-6-16,3-8-81 16,-4-5-58-16</inkml:trace>
  <inkml:trace contextRef="#ctx0" brushRef="#br0" timeOffset="288991.6211">15299 3176 1396 0,'5'0'245'0,"4"7"-25"15,2 3-22-15,-3 9-55 16,0 0-24-16,-4 3-63 16,-2 0-16-16,-2-6-19 15,-1-4 2-15,3-13-4 16,4-7-5-16,3-16-7 16,5-4-8-16,2-3-4 15,0 3 1-15,2 12 2 0,-3 7 2 16,-3 10 9-16,-2 7 1 15,-2 9 4-15,-3 6 1 16,-3 6-2-16,-2 2-3 16,-3-3-47-16,0-4 43 15</inkml:trace>
  <inkml:trace contextRef="#ctx0" brushRef="#br0" timeOffset="289127.8395">15490 2825 1891 0,'-3'8'465'0,"-5"18"-357"16,-1 9-61-16,-1 10-16 15,-1 8 154-15</inkml:trace>
  <inkml:trace contextRef="#ctx0" brushRef="#br0" timeOffset="289626.3053">14175 3965 1695 0,'-8'14'329'0,"-5"19"-239"15,4-1-29-15,11 2-30 16,12-1 1-16,10-6-24 16,7-9-3-16,9-18 1 15,-1-10-1-15,1-23 0 16,-5-9 0-16,-17-15 6 16,-6-4 7-16,-22-8 11 15,-10-6 6-15,-16 2 23 16,-6 9 6-16,-3 24 6 15,1 21 2-15,5 29-26 16,6 10-14-16,12 13-26 16,11 6-7-16,21 3-20 15,15 4-23-15,23-3 239 0</inkml:trace>
  <inkml:trace contextRef="#ctx0" brushRef="#br0" timeOffset="290025.9928">14682 3914 1564 0,'-6'-5'305'0,"-10"-2"-98"15,2 6-41-15,5 8-72 16,0 6-29-16,9 9-47 16,3 0-13-16,7-4-6 15,9 1-2-15,4-8 2 16,-2-6-5-16,-6-5-28 16,-12-3-9-16,-12-7-6 15,-5 2 2-15,-13 1 34 16,-4 2 18-16,-5 8 34 15,5 6 8-15,7 5-4 16,6 2-11-16,18 7-27 16,7-3-7-16,20 5-3 15,4-9 1-15,8-3 0 0,-1-4 10 16,-2-9-39-16,-3-5 19 16</inkml:trace>
  <inkml:trace contextRef="#ctx0" brushRef="#br0" timeOffset="290137.6907">14720 3772 1630 0,'-7'0'370'0,"-8"-4"-102"15,8 12-206-15,3 3-30 0,8 8-2 16</inkml:trace>
  <inkml:trace contextRef="#ctx0" brushRef="#br0" timeOffset="290446.2978">15098 3960 1520 0,'-3'-2'261'0,"-12"-2"-93"16,-7 5-29-16,-14 6-23 15,-4 4-17-15,0 5-34 16,6 0-13-16,16 3-38 16,5-1-12-16,13-1-9 0,7 3-1 15,9-4 3-15,5 1 1 16,2-2 4-16,-4-4 1 16,-4-7 2-16,-4-4 5 15,-10-1-6-15,-2-6-9 16,-7-4-55-16,1-2-91 15</inkml:trace>
  <inkml:trace contextRef="#ctx0" brushRef="#br0" timeOffset="290670.8138">15129 3996 1210 0,'6'0'341'0,"7"6"-84"16,-3 1 14-16,-3 9-62 16,-1 3-53-16,-1 1-83 15,0-1-22-15,-1-2-34 16,0-6-10-16,3-7-16 15,4-4-9-15,5-12-11 16,1-4 0-16,5 1 7 16,-1-4 7-16,1 9 10 15,1 4 1-15,-3 5 23 16,-1 9 17-16,-8 8 29 16,-8-1 15-16,-3 15-25 15,-4 3 4-15</inkml:trace>
  <inkml:trace contextRef="#ctx0" brushRef="#br0" timeOffset="291765.474">22784 4633 938 0,'-1'2'360'0,"2"7"-219"16,1 5-91-16,6 16-26 16,-3 4 10-16,-6 13 22 15,-2 6 30-15,-20 4 29 16,-5 4 17-16,-15-8-24 15,-5-7-32-15,7-9-42 16,3-8-9-16,14-12-9 16,13-4-5-16,16-12-26 15,10-1-25-15,12 0-79 16,5 0-95-16</inkml:trace>
  <inkml:trace contextRef="#ctx0" brushRef="#br0" timeOffset="292211.6952">22546 5195 1453 0,'4'-5'221'0,"7"-3"-67"16,5 5-25-16,6 3-51 16,2 9-1-16,-1 14-23 15,-7 9 2-15,-16 26-10 16,-9 10-12-16,-15 10-9 0,1 1-8 16,8-19-9-16,11-7-2 15,26-16-1-15,17-6-1 16,29-6 0-16,13-2 1 15,3-3 15-15,-5-1-2 16</inkml:trace>
  <inkml:trace contextRef="#ctx0" brushRef="#br0" timeOffset="292757.8685">20957 4762 1374 0,'22'-2'213'15,"31"0"-103"-15,8 2-15 16,4 6-34-16,2-4-18 16,-12 1-23-16,-8 0 1 15,-18-3-67-15,-9 1-80 0</inkml:trace>
  <inkml:trace contextRef="#ctx0" brushRef="#br0" timeOffset="292893.5028">21155 4781 1249 0,'-3'16'272'0,"-3"23"-135"16,6 9-12-16,5 6-19 16,3-4-13-16,7-6-33 15,0-5-17-15,2-13-23 16,-2-4-42-16</inkml:trace>
  <inkml:trace contextRef="#ctx0" brushRef="#br0" timeOffset="293444.6226">21478 4916 1301 0,'-16'-1'279'0,"-12"-2"-61"15,-3 8-109-15,-1 5-28 16,9 9-49-16,6 0-20 15,17 2-12-15,10 2-2 16,14-7 2-16,2-3 2 16,5-6 0-16,-5-7 1 15,-6-1 1-15,-5-4-4 0,-10-5-4 16,-11 2-3-16,-10 3-5 16,-4 4 2-16,-9 4 5 15,7 7 1-15,4 1 3 16,3 2 0-16,14 2-1 15,5 0 0-15,15-2 0 16,1-4 2-16,4-8 0 16,3-1 1-16,-3-7 0 15,-3-7 1-15,0-5-4 16,-7-3 1-16,-2-9-2 16,1-3 3-16,-1-2 3 15,3 2 8-15,1 12 20 16,5 9 5-16,3 21 14 15,3 6-1-15,7 16-12 16,-2 1-2-16,-3 3-5 16,-7-4-2-16,-9-5-4 15,-4-1-4-15,-9-9-3 0,-5-2 2 16,-12-11-3-16,-7-4-3 16,-3-4-13-16,-2 3-8 15,0 3-2-15,3 8-9 16,2 2-36-16,2 3-20 15</inkml:trace>
  <inkml:trace contextRef="#ctx0" brushRef="#br0" timeOffset="293642.0962">21924 4965 1660 0,'-4'-5'377'0,"0"-3"-165"16,0 6-61-16,0 12-65 16,7 6-30-16,1 6-31 15,8 4-4-15,-2 2-20 16,-1 0-45-16</inkml:trace>
  <inkml:trace contextRef="#ctx0" brushRef="#br0" timeOffset="293854.5264">22021 4894 1586 0,'4'3'297'16,"5"7"-141"-16,0 10-53 15,3 5-32-15,-2 7-18 16,-4 0-26-16,-3-4-5 15,-3-1-21-15,-2-6-44 16,1-9-65-16,1-6-30 16,2-15-132-16</inkml:trace>
  <inkml:trace contextRef="#ctx0" brushRef="#br0" timeOffset="294224.5387">22163 4967 671 0,'8'-10'558'16,"6"-6"-254"-16,-15 12-123 15,-10 5 24-15,-8 10-52 16,-4 1-38-16,6 6-48 15,4 2-24-15,13-1-27 16,4 2-8-16,15-9-4 16,5-1-2-16,5-7 1 15,0-4-2-15,-5-4-2 16,-1-6-1-16,-8-6-1 16,-1-5 0-16,-1 0 2 15,-3 4 1-15,-2 7 5 16,-2 10 2-16,-2 13 10 15,-4 5 4-15,4 7-1 0,0 0-1 16,-4-6-8-16,2-2-2 16,0-9 1-16,1-5 2 15,5-12-2-15,7-2-1 16,2-8-8-16,-1-6-5 16,1 4-2-16,-1 1-3 15,3 9 0-15,-1 12-28 16,-2 14-1-16,-3 4 4 0,-12 4 1 15,-1-4 53-15,1 2-81 16,-2-5-36-16</inkml:trace>
  <inkml:trace contextRef="#ctx0" brushRef="#br0" timeOffset="294365.9081">22416 4670 1557 0,'-4'-2'360'0,"-1"2"-46"16,3 9-103-16,2 17-168 16,1 8-16-16,3 19 300 15</inkml:trace>
  <inkml:trace contextRef="#ctx0" brushRef="#br0" timeOffset="294866.9734">21466 5528 1629 0,'-13'10'323'0,"-10"16"-195"15,3 3-55-15,19 5-50 16,8 2-9-16,17-4-4 16,7-4 3-16,11-13 2 15,2-9 3-15,2-21 2 16,-6-10-2-16,-11-16-1 16,-9-8-2-16,-20-9-4 15,-12-8-1-15,-26-7-7 16,-8 1-3-16,-12 19-1 0,2 15 2 15,12 31 5-15,7 9 0 16,17 21-5-16,15 8-1 16,17 10-33-16,16 6-41 15</inkml:trace>
  <inkml:trace contextRef="#ctx0" brushRef="#br0" timeOffset="295216.405">21950 5488 1490 0,'-9'-6'260'0,"-12"-3"-72"16,-1 3-52-16,0 14-62 15,1 1-29-15,11 5-33 16,6 3-2-16,11-4-8 15,11 3-1-15,1-4-1 16,1-4 2-16,-4-2-4 16,-6-6-4-16,-5 1-10 15,-3-1-1-15,-12 2 0 16,-6 3 14-16,-2 4 30 16,0-1 13-16,11 3 8 15,7-1-7-15,6 0-21 0,8 5-9 16,3-2-4-16,0-1-2 15,4-4 4-15,-1-2-9 16,-3-6 100-16</inkml:trace>
  <inkml:trace contextRef="#ctx0" brushRef="#br0" timeOffset="295339.9327">21894 5273 1661 0,'-5'1'322'0,"-3"4"-233"15,0 7-37-15,14 9 118 16</inkml:trace>
  <inkml:trace contextRef="#ctx0" brushRef="#br0" timeOffset="295875.0072">22154 5497 1482 0,'-13'-4'253'0,"-12"6"-74"16,-2 2-45-16,2 12-70 16,5 6-26-16,8 2-34 0,4 1 1 15,14 0 5-15,7-3 3 16,11-5 9-16,5-2-1 15,-6-10 0-15,-3-5 1 16,-12-6 0-16,-3-7 0 16,-12-2-4-16,-5 0-5 15,-1-2-30-15,2 0-23 16,13 3-57-16,7-3-9 16,12 3 26-16,5 9 19 0,-2 5 50 15,-1 6 27-15,-7 10 53 16,-2-4 16-16,-5 3 36 15,-1 3-4-15,0-3-43 16,-4-3-17-16,3-7-22 16,4-5-13-16,-1-12-12 15,5-2-6-15,4-7-12 16,-4 2-1-16,1 8-3 16,0 0 3-16,-4 11 2 15,-1 2 1-15,-2 7 6 16,-5 8 8-16,-1 8 24 15,0 3 7-15,-3 7 5 16,2-3-4-16,1 1-23 16,-1-7-5-16,-2-5-7 15,1-6-9-15,-4-9-183 16</inkml:trace>
  <inkml:trace contextRef="#ctx0" brushRef="#br0" timeOffset="300497.4347">15872 2730 644 0,'-1'2'391'0,"-3"2"-77"16,0 0-191-16,0 3-60 15,-3-3-14-15,3-2-19 16,-1-2-8-16,4-5-11 16,3 1-1-16,2-5 10 15,1 1 7-15,4-4 29 16,-3-1 11-16,7-3 21 15,2-5 3-15,15 2-16 16,6 0-4-16,10 10-25 16,0 8-15-16,-7 9-17 15,-4 7-17-15</inkml:trace>
  <inkml:trace contextRef="#ctx0" brushRef="#br0" timeOffset="319638.5716">2184 15146 1243 0,'-19'-10'333'0,"-13"-8"-66"16,-11 6-68-16,-4 2-19 16,-7 5-59-16,1 9-32 15,6 9-53-15,9 8-19 0,23 11-26 16,11 4-5-16,27-1 1 15,14-2 4-15,14-8 4 16,7-5 4-16,-2-8 3 16,-10-11 2-16,-16-5 5 15,-14-4 2-15,-20-4-1 16,-15 3 0-16,-19 5-4 16,-14 4-2-16,-19 6 0 15,3 7-2-15,7 14 0 16,10 1-1-16,30 11-4 15,10 0-3-15,21 4 0 16,14 2-2-16,20-4 7 16,8-2 1-16,8-11 2 15,-1-8 5-15,-11-18-56 16,-4-8-43-16</inkml:trace>
  <inkml:trace contextRef="#ctx0" brushRef="#br0" timeOffset="319774.2849">1682 15243 1864 0,'-8'5'29'0,"7"-1"-13"15,1 3 19-15,2 1-27 16,17 1-17-16,5-1-109 16</inkml:trace>
  <inkml:trace contextRef="#ctx0" brushRef="#br0" timeOffset="320378.6927">2373 15451 1531 0,'1'8'253'0,"0"9"-99"15,2 14-54-15,3 10-18 16,1 0-8-16,1 4-28 16,-1-8-12-16,-3-16-15 15,0-6-2-15,-1-16-2 16,0-10-4-16,0-17-5 16,2-5-9-16,4-10-5 15,3-7 0-15,6 6-2 16,3 4 10-16,2 16 20 15,-1 13 8-15,-2 19 21 16,-3 9 7-16,0 16-11 16,-5 5-6-16,-6 2-6 15,-2 6-27-15,0-6 360 16</inkml:trace>
  <inkml:trace contextRef="#ctx0" brushRef="#br0" timeOffset="320897.0404">2782 15452 1521 0,'0'0'286'0,"1"0"-50"16,-2 14-108-16,1 4-24 15,0 19-48-15,0 7-21 0,5 0-10 16,3-1-30-16</inkml:trace>
  <inkml:trace contextRef="#ctx0" brushRef="#br0" timeOffset="321388.7629">3070 15467 1536 0,'-6'-4'293'0,"-19"-5"-53"16,3 8-68-16,-1 6-82 15,-2 5-30-15,4 10-53 16,5 4-9-16,9 7-8 15,9 1 1-15,18 4-1 16,1-6 2-16,1-13 4 16,7-2 2-16,-10-11-1 0,2-4-3 15,-4-7-8-15,-13-6-6 16,-4-6-21-16,-7-5-16 16,0-1-60-16,3 1 1 15,9 1 14-15,5 2 19 16,4 6 79-16,5 6 35 15,0 9 63-15,1 1 25 0,4 9 23 16,-3 2 1 0,-3 3-33-16,-2 3-19 0,-6 0-32 15,-3 1-15-15,-3-3-24 16,2-5-7-16,3-11-14 16,1-12-14-16,5-10-26 15,3-3-3-15,0-2 12 16,3 9 10-16,-1 9 19 15,-3 5 11-15,-6 14 18 16,0 6 9-16,-7 9 12 16,2 3-9-16,-5 3-18 15,-2 1-7-15,1-1-13 16,-2 0-34-16</inkml:trace>
  <inkml:trace contextRef="#ctx0" brushRef="#br0" timeOffset="321874.2614">3628 15443 1436 0,'-11'3'243'16,"-12"-1"-20"-16,14 9-134 16,3 1-22-16,9 7-34 15,16 4-14-15,5 0-10 16,11 5-3-16,3-1 7 0,-3 3 4 15,-7-1 8 1,-11-3 15-16,-14-6 8 0,-11-4 4 16,-19-11-4-16,-5-4 0 15,-10-11-14-15</inkml:trace>
  <inkml:trace contextRef="#ctx0" brushRef="#br0" timeOffset="322244.2835">2836 14968 1588 0,'3'5'281'16,"2"19"-143"-16,4 12-57 16,-5 28-12-16,-2 10 55 15</inkml:trace>
  <inkml:trace contextRef="#ctx0" brushRef="#br0" timeOffset="322854.9907">4343 15692 1581 0,'6'9'306'0,"0"12"-105"0,-6 5-77 15,-14 10-59-15,-6 2 3 16,-6-7-89-16,2-3-203 16</inkml:trace>
  <inkml:trace contextRef="#ctx0" brushRef="#br0" timeOffset="323275.6554">5023 15360 1616 0,'-18'-4'344'16,"-17"0"-142"-16,3 12-119 15,6 4-31-15,2 10-38 16,10 4-10-16,15 1-8 16,7 3 0-16,17-6 1 15,2-3 2-15,6-8 4 0,2-8 2 16,-12-4 1 0,-1-1 3-16,-21-7 0 0,-4 4 0 15,-12 3-3-15,-6-2 0 16,-9 13-4-16,-2-3 2 15,0 3-4-15,7 5-2 16,19-1-5-16,4 1 0 16,19 1 0-16,10 1 2 15,0-3 5-15,3-1 1 16,-1-5-17-16,-8-7-30 0,1-6-341 16</inkml:trace>
  <inkml:trace contextRef="#ctx0" brushRef="#br0" timeOffset="323407.2925">4989 15209 1626 0,'-8'-7'363'15,"4"-4"-130"-15,0 9-160 16,4 4-38-16,9 11-33 16,-5 1 111-16</inkml:trace>
  <inkml:trace contextRef="#ctx0" brushRef="#br0" timeOffset="323546.9182">5167 15469 1702 0,'10'14'377'0,"9"17"-192"0,10 7-75 16,7 9-47 0,0 4-19-16,1 11-13 0,-10-2-31 15,-3-9-149-15</inkml:trace>
  <inkml:trace contextRef="#ctx0" brushRef="#br0" timeOffset="323707.4908">5441 15454 1906 0,'-16'19'511'0,"-22"29"-336"15,-13 7-39-15,-10 16-69 16,0 1-28-16,16 2-7 15,10-5 268-15</inkml:trace>
  <inkml:trace contextRef="#ctx0" brushRef="#br0" timeOffset="324289.622">5838 15513 1478 0,'-5'-10'263'16,"-10"-9"-47"-16,-4-4-20 0,-6 10-44 15,-6 3-38-15,-2 8-53 16,2 4-26-16,4 10-34 16,5 4-5-16,7 11-8 15,6 5-1-15,11 3-4 16,5-1 1-16,15-10 4 15,3-7 3-15,9-11 4 16,2-6 3-16,-1-12 1 16,-4-4-1-16,-6-7-7 15,-6-3 3-15,-8-3-1 16,-5 0 3-16,-7 7 10 16,-1 5 3-16,-7 11 4 15,3 6 2-15,1 7-4 16,1 6-5-16,9 9-5 15,3 2-1-15,11 4-2 16,2-4 2-16,4 0 0 0,3-1 4 16,-2-8 3-16,4-1 3 15,-5-19 7-15,-1-5 4 16,-5-10 3-16,-4-3-2 16,-8-6-14-16,-5-1 15 15</inkml:trace>
  <inkml:trace contextRef="#ctx0" brushRef="#br0" timeOffset="324589.6163">6264 15265 1528 0,'-2'-4'324'0,"-7"4"-52"16,1 10-51-16,3 33-101 16,1 15-51-16,7 20-25 15,2 6-9-15,6 3-11 16,0 0-5-16,-4-8-29 15,1-6-21-15,-4-28-28 16,-3-13 54-16</inkml:trace>
  <inkml:trace contextRef="#ctx0" brushRef="#br0" timeOffset="324710.2935">6313 15589 1739 0,'15'1'412'0,"7"-3"-157"15,13 7-219-15,4-3 1 0</inkml:trace>
  <inkml:trace contextRef="#ctx0" brushRef="#br0" timeOffset="325192.771">6741 15265 1566 0,'-17'4'298'16,"-20"5"-116"-16,4 3-64 15,12 10-64-15,9-1-31 16,16 5-26-16,7-2-2 16,16-5 3-16,6-1 1 15,6-10 6-15,-1-7-16 16,-8-3-22-16,-5-4-1 15,-20-1-8-15,-5 2 20 0,-22 1 19 16,-6-1 0-16,-7 8 16 16,-2 6 11-16,8 7 15 15,5 2 4-15,11 5-14 16,11 0-7-16,11-1-10 16,10 0-1-16,11-6-2 15,4-1 0-15,6-4-1 16,0-3 3-16,-1-10 64 15</inkml:trace>
  <inkml:trace contextRef="#ctx0" brushRef="#br0" timeOffset="325358.6554">7145 15273 1584 0,'-1'-2'371'0,"-3"-3"-19"15,4 5-252-15,0 0-41 16,0 0-46-16,0 0 0 16,0 0-7-16</inkml:trace>
  <inkml:trace contextRef="#ctx0" brushRef="#br0" timeOffset="325505.2671">7164 15526 1784 0,'0'-1'480'16,"0"-1"-188"-16,1 0-125 15,-1 1-99-15</inkml:trace>
  <inkml:trace contextRef="#ctx0" brushRef="#br0" timeOffset="326402.6577">8281 15372 1404 0,'20'-10'228'15,"19"-8"-62"-15,-12 19-49 16,-4 13 2-16,-14 24-13 15,-6 12-5-15,-11 13-22 16,-10-1-20-16,6-5-29 16,3-8-9-16,10-17-9 15,9-9 2-15,8-20 5 0,6-10 3 16,4-19 0 0,0-4-1-16,-4-9-5 15,-7-6-1-15,-3-1-3 0,-3 1-6 16,-3 6-4-16,-1 8-2 15,-2 18-4-15,-2 7-2 16,-3 21 4-16,2 11 2 16,-1 14 6-16,0 6 4 15,2-1 0-15,3 2-1 16,1-5-2-16,1-5 5 0,1-10 61 16</inkml:trace>
  <inkml:trace contextRef="#ctx0" brushRef="#br0" timeOffset="326982.7664">8662 15953 1397 0,'4'11'217'0,"14"7"-76"16,1-3 9-16,11-7-20 15,3-9-5-15,-6-7-4 16,1-8-4-16,-13-12-17 16,-5-1-5-16,-6-13-28 15,0-1-17-15,-5-1-20 16,-1 2-8-16,1 6-15 15,1 6-6-15,8 7-6 16,-1 4-2-16,8 10-29 16,3 6-20-16</inkml:trace>
  <inkml:trace contextRef="#ctx0" brushRef="#br0" timeOffset="327162.2888">8690 15832 1644 0,'8'0'375'0,"9"-1"-112"16,21 0-173-16,8 1-30 0,9-1 0 16,0 2 166-16</inkml:trace>
  <inkml:trace contextRef="#ctx0" brushRef="#br0" timeOffset="327630.726">9310 15480 1561 0,'10'0'309'0,"17"-2"-74"16,13 5-88-16,10-3-75 16,5 1-23-16,1-1-22 15,-8-1-22-15,-10 0 103 16</inkml:trace>
  <inkml:trace contextRef="#ctx0" brushRef="#br0" timeOffset="327849.1414">9359 15662 1604 0,'8'-1'329'16,"19"-3"-141"-16,11-1-39 0,22 1-56 15,2 0-35-15,-7 2 2 16,0 3 342-16</inkml:trace>
  <inkml:trace contextRef="#ctx0" brushRef="#br0" timeOffset="329525.8608">9892 15543 1424 0,'7'-17'212'0,"7"-13"-51"0,19-12-62 16,5-5 10-16,12 2 14 15,-1 8-2-15,-8 26-43 16,-6 14-19-16,-17 34-18 15,-10 17 5-15,-15 16 8 16,-5 10-1-16,2-7-14 16,1-9-11-16,16-18-14 15,4-16-1-15,17-19 3 16,4-14 0-16,7-17 0 16,-3-13-5-16,-12-11-6 15,-3-2-1-15,-14-7-4 16,0 10 0-16,-4 7-1 15,-3 8-3-15,-3 21-1 16,-6 6-3-16,3 25 1 16,0 11 1-16,4 13 4 15,2 5 2-15,1-1 1 16,7-2 4-16,7-6-19 0,3-6 13 16</inkml:trace>
  <inkml:trace contextRef="#ctx0" brushRef="#br0" timeOffset="330008.5391">10668 15774 1560 0,'-1'2'333'0,"-5"4"-22"16,0 12-180-16,3 4-25 15,-5 9-39-15,3 0-20 16,5-1-28-16,3 0-5 16,15-11-3-16,4-4-9 15,4-12-26-15,-3-11 36 0</inkml:trace>
  <inkml:trace contextRef="#ctx0" brushRef="#br0" timeOffset="330157.2074">10666 15605 1766 0,'0'0'433'0,"0"0"-250"16,0 0-83-16,0-1-19 16,0 1 311-16</inkml:trace>
  <inkml:trace contextRef="#ctx0" brushRef="#br0" timeOffset="331085.9822">11212 15345 1532 0,'1'10'261'16,"0"25"-78"-16,5 8-82 16,6 16-18-16,-9 1-6 15,4-4-27-15,-4-3-8 16,-3-13-21-16,5-3-2 15,-5-15-44-15,-2-10 0 0</inkml:trace>
  <inkml:trace contextRef="#ctx0" brushRef="#br0" timeOffset="331236.6084">11008 15611 1527 0,'6'5'300'16,"6"-4"-43"-16,29 1-95 15,14 3-23-15,19-5-58 16,1-6-26-16,-5 5 3 16,-6-4 323-16</inkml:trace>
  <inkml:trace contextRef="#ctx0" brushRef="#br0" timeOffset="331847.3329">11944 15602 1469 0,'5'-7'233'0,"5"-7"-79"15,-2 0-5-15,-1-9-41 16,-4-1-2-16,-4 0-30 16,-2-4-9-16,-13 6-21 15,-6 3-10-15,-13 5-12 16,-4 4-6-16,-1 15-10 16,2 5-5-16,11 14-9 15,4 2-2-15,12 7-4 0,5 6 0 16,12 0 3-1,13-1 1-15,9-8 6 0,8-8 2 16,5-14 0-16,-4-8 3 16,4-11-22-16,-3-4-21 15,-10-11-18-15,-4-1-2 16,-10 0 22-16,-7 1 18 16,-8 12 49-16,-2 6 13 0,-8 13 20 15,4 9 5-15,5 5-30 16,1 3-12-16,10 5-20 15,1-3-2-15,8 3 37 16,1-2 349-16</inkml:trace>
  <inkml:trace contextRef="#ctx0" brushRef="#br0" timeOffset="332463.6225">12195 15707 1528 0,'3'8'284'0,"12"10"-31"0,2 6-115 15,14 5-53-15,6 0-20 16,-1-2-33-16,-2-3 1 15,-11-7-55-15,-6-4-28 16</inkml:trace>
  <inkml:trace contextRef="#ctx0" brushRef="#br0" timeOffset="332598.2499">12389 15686 1560 0,'-13'9'363'0,"-17"14"14"16,-4 7-147-16,-3 9-110 15,-1 3-32-15,2-1-45 16,5-3 2-16</inkml:trace>
  <inkml:trace contextRef="#ctx0" brushRef="#br0" timeOffset="333063.3514">12761 15171 1378 0,'-2'-10'301'0,"0"-2"86"16,3 7-154-16,2 17-113 15,4 11-42-15,1 12-41 16,2 15 2-16,-1 16 4 16,-6 3-2-16,3 5-17 15,-6-7-7-15,4-14-8 16,4-10-2-16,1-16 1 16,8-6-4-16,6-16-2 15,1-5-12-15,-1-10-43 16,-5-5-7-16</inkml:trace>
  <inkml:trace contextRef="#ctx0" brushRef="#br0" timeOffset="333212.9605">12589 15457 1374 0,'2'-3'266'0,"12"-3"11"0,16 1-61 16,25 0-76-16,12 2-35 15,15 4-66-15,-4 2 4 16</inkml:trace>
  <inkml:trace contextRef="#ctx0" brushRef="#br0" timeOffset="341945.7568">13590 15522 1579 0,'11'3'305'0,"19"-2"-112"0,16-1-81 16,29-3-69-16,8 0-5 15,10 4-18-15,-3 7-4 16,-21-2 16-16,-8 1-46 15</inkml:trace>
  <inkml:trace contextRef="#ctx0" brushRef="#br0" timeOffset="342185.9965">13617 15700 1217 0,'-7'0'326'0,"0"4"-63"15,9 1-90-15,27 1-76 16,20-2-1-16,37-6-34 16,18-3-17-16,17-3-27 15,-4-2 18-15,-20 3-147 16,-15 4-295-16</inkml:trace>
  <inkml:trace contextRef="#ctx0" brushRef="#br0" timeOffset="345230.208">13824 15135 1057 0,'-1'3'345'0,"-3"0"-221"15,2-3-42-15,2-2 6 16,0 1 5-16,3-14 4 16,9-40 4-16,-5 26-20 15,1 6 0-15,-1 10-8 16,-2 4-12-16,0 17-19 15,-1 8-18-15,2 14-26 16,-1 10-1-16,1 5-2 16,-1 0-32-16</inkml:trace>
  <inkml:trace contextRef="#ctx0" brushRef="#br0" timeOffset="345575.4488">13822 14831 1503 0,'-23'-5'229'0,"-27"1"-126"16,-3 7-27-16,2 17-46 15,2 12-9-15,13 17-13 16,12 4-2-16,29 13 10 15,11 3 5-15,25 4 1 16,8 3 2-16,20-8-8 16,8-6-4-16,12-24 3 15,7-15 1-15,-12-35 1 16,-8-22 5-16,-23-35 10 16,-14-8 12-16,-32-14 67 15,-14-3 17-15,-32 0-8 16,-19-1-8-16,-12 26-84 15,-4 21 302-15</inkml:trace>
  <inkml:trace contextRef="#ctx0" brushRef="#br0" timeOffset="346923.5978">1715 17012 1444 0,'20'2'221'0,"39"1"-57"16,16-1-25-16,14-1-56 16,2-6-19-16,-6 5-41 15,-11 0-41-15,-22 0-292 0</inkml:trace>
  <inkml:trace contextRef="#ctx0" brushRef="#br0" timeOffset="347119.0763">1835 17171 1609 0,'31'-1'302'0,"34"-5"-177"16,14 4-30-16,-1 3-28 16,-5 0 1-16,-12 5 357 15</inkml:trace>
  <inkml:trace contextRef="#ctx0" brushRef="#br0" timeOffset="347413.3077">1966 16605 1405 0,'3'-23'222'15,"7"-25"-48"-15,0-2-7 16,-3 6-12-16,-1 9 11 16,-6 19-47-16,-5 14-29 15,0 23-42-15,0 13-28 16,7 22-25-16,4 6 12 16,4 1-39-16,6-2-4 0</inkml:trace>
  <inkml:trace contextRef="#ctx0" brushRef="#br0" timeOffset="347791.5264">1987 16328 1557 0,'-16'-8'264'0,"-19"-8"-124"16,-8 0-36-16,-3 5-33 16,0 8-22-16,3 12-47 15,8 13-11-15,12 26-11 16,4 12 0-16,18 19 1 0,8 0 5 16,24 2 8-16,15-6 0 15,20-13 7-15,12-9 4 16,6-27 3-16,4-14 5 15,-1-31 0-15,-9-18 3 16,-11-27 6-16,-13-8 2 16,-33-17 62-16,-21-7 18 15,-46-7 28-15,-21-5 19 0,-19 22-65 16,0 17-30-16,6 40-38 16,11 21-37-16,19 34-314 15</inkml:trace>
  <inkml:trace contextRef="#ctx0" brushRef="#br0" timeOffset="350352.2007">3009 16906 1213 0,'-16'8'305'0,"-13"8"-138"15,-6 21-81-15,6 12-26 16,9 14-30-16,14 3-10 16,26-4-7-16,13-5 2 15,19-18 3-15,7-14 10 16,6-27 22-16,-1-15 10 16,-10-25 66-16,-9-8 19 0,-28-11 11 15,-12-3 8 1,-32 1-46-16,-17 3-24 0,-18 13-40 15,-12 8-16-15,5 22-37 16,4 9-25-16,17 18 29 16</inkml:trace>
  <inkml:trace contextRef="#ctx0" brushRef="#br0" timeOffset="350648.2723">3228 16892 1661 0,'-11'8'375'16,"-17"17"-160"-16,-8 11-58 15,-7 19-72-15,-3 9-33 16,-1 5-39-16,6-3-28 0</inkml:trace>
  <inkml:trace contextRef="#ctx0" brushRef="#br0" timeOffset="351162.4985">3970 16884 1584 0,'-4'6'344'0,"-3"5"-83"16,-1 18-136-16,0 11-38 16,2 17-41-16,5 5-13 15,2 8-19-15,5-3-2 16,5-9-14-16,-3-11-17 16,2-22-61-16,-1-10 13 0</inkml:trace>
  <inkml:trace contextRef="#ctx0" brushRef="#br0" timeOffset="351303.6354">3714 17075 1752 0,'9'2'377'0,"30"5"-263"16,18 0-23-16,18-4-14 15,11 3-25-15,-2-4 298 16</inkml:trace>
  <inkml:trace contextRef="#ctx0" brushRef="#br0" timeOffset="352044.5608">4777 17145 1460 0,'4'-4'236'0,"4"-10"-69"0,-1 1-14 15,-3-4-49-15,-4-7-14 16,-5 0-33-16,-6-5-3 16,-12 2 2-16,-5 7-5 15,-7 7-16-15,0 9-10 16,2 16-23-16,1 6-8 15,14 13-11-15,4 2-1 16,15 4 3-16,12 1 3 16,10-6-7-16,5-5-7 0,9-18-12 15,4-12-13-15,-2-9-5 16,-1-9 6-16,-12-3 16 16,-6 3 12-16,-12 0 24 15,-4 11 8-15,-4 12 18 16,-5 7 13-16,0 21 7 15,3 7-2-15,2 16-22 16,2 13 4-16,-5 9 6 16,-6 1 2-16,-14-7 25 15,-4-10-13-15,-4-16-5 16,-1-12 1-16,1-22-17 16,3-10-26-16,5-27-33 15,7-13-71-15</inkml:trace>
  <inkml:trace contextRef="#ctx0" brushRef="#br0" timeOffset="352468.9149">5267 16960 1432 0,'-8'-8'241'0,"-14"-11"-45"15,-6 5-2-15,-10 8-49 16,-2 4-31-16,2 13-60 16,6 4-24-16,17 7-31 15,9 0-8-15,15 3-1 16,14 0 0-16,15 2 5 16,5 2 3-16,0-2 3 15,-7 1 5-15,-23 1 18 16,-9-4 14-16,-23-3 10 15,-14-7 2-15,-9-14-34 0,-7-7-27 16,14-13-105-16</inkml:trace>
  <inkml:trace contextRef="#ctx0" brushRef="#br0" timeOffset="352644.2576">5374 16982 1510 0,'9'8'304'0,"7"7"-37"0,-1 10-85 16,-10 2-37-16,-2 7-72 16,-2 4-26-16,-2 2-23 15,-1-1-21-15,-1-7-29 16,0-10-317-16</inkml:trace>
  <inkml:trace contextRef="#ctx0" brushRef="#br0" timeOffset="352770.8271">5398 16720 1833 0,'0'-1'459'0,"-1"1"-295"16,2 5-92-16,-1-5 84 16</inkml:trace>
  <inkml:trace contextRef="#ctx0" brushRef="#br0" timeOffset="353197.1992">5691 16947 1506 0,'9'4'327'16,"4"6"109"-16,-2 17-293 15,-5 4-19-15,-9 10-35 16,-4 1-27-16,-3-4-40 15,-1-4-8-15,6-12-5 16,2-10 5-16,6-19-4 16,8-10-5-16,8-18-5 15,7-1-6-15,8-2 5 16,4 7-3-16,-3 13 5 16,-3 6 3-16,-11 17 4 0,-6 10 10 15,-7 12 3 1,-3 7-2-16,-7 0-1 0,-1 0 33 15</inkml:trace>
  <inkml:trace contextRef="#ctx0" brushRef="#br0" timeOffset="353711.8239">6207 17047 1506 0,'-16'13'241'0,"-14"15"-100"16,5 4-20-16,17 4-23 0,8 0-11 15,22-3-21-15,7-4-11 16,9-12-5-16,5-10-1 15,-2-17-8-15,-4-13-10 16,-12-19-10-16,-4-7-2 16,-18-17-4-16,-2-3-1 15,-18-11-2-15,-21-2-1 16,-23 4-5-16,-15 8 11 0,3 22 20 16,12 18 17-16,25 26-3 15,13 9-14-15,24 23-26 16,13 7-14-16,28 13-3 15,15 5-16-15,26 1 334 16</inkml:trace>
  <inkml:trace contextRef="#ctx0" brushRef="#br0" timeOffset="364240.3979">6694 17057 1797 0,'2'1'418'16,"4"6"-305"-16,7 3 25 0</inkml:trace>
  <inkml:trace contextRef="#ctx0" brushRef="#br0" timeOffset="365837.8237">7072 16646 1584 0,'0'11'266'0,"9"24"-156"16,7 18-44-16,19 49-12 15,11 15-2-15,11 30-22 16,-2 13-7-16,-12-7-14 16,-12 0-1-16,-16-23-5 15,-5-24-4-15,5-46-5 0,-1-31 8 16,-3-53 23-16,1-25 13 15,-12-30 35-15,-2-11-37 16</inkml:trace>
  <inkml:trace contextRef="#ctx0" brushRef="#br0" timeOffset="366536.8507">7499 16109 1342 0,'0'-9'246'15,"-6"-8"-73"-15,-3 17-5 16,-9 27-53-16,-1 24-25 16,7 69-40-16,4 25-22 15,14 60-19-15,8 15-3 16,8-9-43-16,2-5-60 0,-11-32 21 16,-7-17-77-16</inkml:trace>
  <inkml:trace contextRef="#ctx0" brushRef="#br0" timeOffset="367425.0524">7411 16189 1414 0,'13'1'191'15,"28"0"-113"-15,27 0-15 0,51-2-1 16,32-3 2-16,67 0 0 16,25-1-2-16,50 3-13 15,22-3-10-15,2 6-14 16,-4 2-9-16,-34-1-12 16,-32-1-3-16,-46-1-8 15,-28 0-21-15</inkml:trace>
  <inkml:trace contextRef="#ctx0" brushRef="#br0" timeOffset="367866.0591">10360 16200 1457 0,'5'6'245'0,"6"15"-31"16,0 16-59-16,1 26-50 16,-1 11-27-16,-4 11 7 15</inkml:trace>
  <inkml:trace contextRef="#ctx0" brushRef="#br0" timeOffset="368338.7249">7552 17610 1490 0,'-4'19'180'16</inkml:trace>
  <inkml:trace contextRef="#ctx0" brushRef="#br0" timeOffset="369418.2318">7695 17174 1446 0,'8'-1'166'0,"25"-1"-127"16,26-2-17-16,54 0 26 16,37 0 25-16,56 4 36 15,27 1-1-15,41 9-19 16,7 1-17-16,9-2-31 16,-4-2-13-16,-27-4-17 0,-20-3-3 15</inkml:trace>
  <inkml:trace contextRef="#ctx0" brushRef="#br0" timeOffset="370664.4331">8675 16764 936 0,'1'1'428'15,"0"-2"-267"-15,-7-6-39 16,-9-8 16-16,-7-10-13 16,-4-5-19-16,8-3-42 15,6-7-13-15,21 4-29 16,15 1-14-16,25 7-6 16,12 15 5-16,9 15 6 15,1 12 3-15,-14 13 4 16,-16 6 1-16,-38 12 4 15,-23 6 1-15,-33 8-3 16,-15 3-5-16,-2-3-8 0,5-5-3 16,23-10-7-16,20-7-3 15,26-20-2-15,18 5-1 16,22-15 4-16,8-3 2 16,16-4 21-16,4-5-75 15</inkml:trace>
  <inkml:trace contextRef="#ctx0" brushRef="#br0" timeOffset="371157.8482">9386 16892 1218 0,'3'-11'303'0,"-3"-12"-118"16,0-1-2-16,-8 2-30 16,-7-4-23-16,-9 4-44 15,-9 1-10-15,-10 8-24 16,-5 10-10-16,1 10-24 15,4 8-15-15,15 14-11 0,8 4-3 16,20 5 0-16,6 1 3 16,19-8 3-16,7-4 2 15,9-17 5-15,1-8 1 16,-1-19 4-16,-1-13 2 16,-8-13 1-16,-4-8 0 15,-3-7-2-15,-7 1-2 16,-10-7-1-16,-3 1 0 0,-9 3-2 15,-6 7 1-15,2 25 7 16,-1 14 2-16,2 32 5 16,3 16 6-16,-2 24-10 15,8 12 1-15,5 15-6 16,4 9-2-16,9 3 52 16,0-4 79-16</inkml:trace>
  <inkml:trace contextRef="#ctx0" brushRef="#br0" timeOffset="371912.8319">8135 17671 1074 0,'6'-11'366'15,"4"-10"-240"-15,-10 0-17 16,-7-4 11-16,-12-2-16 16,-9 1-13-16,-9 7-28 0,-4 9-5 15,1 15-13-15,1 7-11 16,11 12-23-16,11 4-12 15,9 2-7-15,8 1 0 16,16 0 1-16,3-5 3 16,12-10 2-16,6-7 2 15,1-15 4-15,0-5 1 16,-8-10 3-16,-5-3 2 16,-12 4-1-16,-6 4 0 0,-13 11-7 15,-3 5-2-15,-2 19 1 16,1 6-1-16,8 16 4 15,3 10 2-15,-1 16 8 16,-1 4 3-16,-12-1 7 16,-3-9 0-16,-11-23-1 15,0-12 2-15,-2-22 1 16,-2-7-1-16,7-19-27 16,0-8-31-16,15-12-64 15</inkml:trace>
  <inkml:trace contextRef="#ctx0" brushRef="#br0" timeOffset="372269.0757">8552 17592 1458 0,'-14'-5'231'15,"-19"-10"-68"-15,-4 9-18 16,1 3-49-16,-3 7-30 0,12 14-49 16,6 2-8-16,9 7-7 15,17-2-2-15,14 8-4 16,9-5 1-16,17 2 15 15,-3-1 5-15,-4-6 7 16,-11-2 3-16,-22-5-5 16,-10-3 2-16,-21-10 0 15,-6-3-12-15,-7-5-29 16,3-5-60-16</inkml:trace>
  <inkml:trace contextRef="#ctx0" brushRef="#br0" timeOffset="372432.8752">8716 17640 1766 0,'1'4'405'0,"-1"7"-253"16,0 10-65-16,-6 10-23 0,-1 3-21 15,-1 3-48-15,0-4-34 16</inkml:trace>
  <inkml:trace contextRef="#ctx0" brushRef="#br0" timeOffset="372553.5577">8662 17400 1678 0,'-2'-4'335'0,"2"-1"-218"15,3 10 361-15</inkml:trace>
  <inkml:trace contextRef="#ctx0" brushRef="#br0" timeOffset="372999.8679">8921 17680 1553 0,'0'12'244'16,"1"14"-131"-16,2 4-59 16,7 6-15-16,-4 0-2 0,1-4-14 15,-1-6-5-15,-4-13-1 16,0-9 4-16,-2-17 3 16,1-6 0-16,6-11-8 15,7-6-8-15,13 0-2 16,4 5 4-16,11 11 15 15,2 8 9-15,-2 19 8 16,-5 6-2-16,-16 17-12 16,-7 10-6-16,-9 7-10 15,-4 1 14-15</inkml:trace>
  <inkml:trace contextRef="#ctx0" brushRef="#br0" timeOffset="373345.9416">9387 17767 1553 0,'-1'10'260'15,"1"13"-115"-15,1 6-61 16,16 3-7-16,2 0-7 15,8-11-18-15,7-8-7 16,3-13-10-16,1-13-4 16,-2-20-2-16,-2-9 6 15,-6-13 4-15,-5-5 1 0,-13 0 5 16,-10-5-1-16,-29-8-2 16,-19 1 0-16,-21 11 6 15,0 18 6-15,10 33 2 16,15 21-8-16,27 26-26 15,10 11-14-15,33 11-19 16,19-3-7-16</inkml:trace>
  <inkml:trace contextRef="#ctx0" brushRef="#br0" timeOffset="382471.2524">10815 17030 1551 0,'-1'0'283'0,"8"0"-90"15,15 2-46-15,21 0-52 16,11-1-21-16,16-1-37 15,5 1-24-15,-1-1-75 16,-11 0-84-16</inkml:trace>
  <inkml:trace contextRef="#ctx0" brushRef="#br0" timeOffset="382680.7144">10825 17162 1494 0,'-4'3'242'15,"5"4"-50"-15,14-2-35 16,33-3 4-16,14-2-20 16,22 0-70-16,-2-1-21 15,-8 2-17-15,-13 5 241 16</inkml:trace>
  <inkml:trace contextRef="#ctx0" brushRef="#br0" timeOffset="383248.5216">11840 16771 1564 0,'4'-5'274'0,"8"1"-135"15,2 12-35-15,8 35-12 16,8 21-16-16,12 26-19 16,4 5-13-16,-4-2-13 15,-2-7-8-15,-18-20-7 16,-5-12-1-16,-5-31 2 16,-3-17-2-16,-1-30-2 15,-4-17-1-15,-6-21-3 16,-5-16-1-16,-3-32 0 15,-4-14 0-15,-3-22 4 16,5 6 1-16,6 36-3 16,3 27-2-16,3 47-10 15,1 19-18-15</inkml:trace>
  <inkml:trace contextRef="#ctx0" brushRef="#br0" timeOffset="383792.0607">12103 16386 1432 0,'-11'3'190'16,"-8"3"-99"-16,20 4-33 0,20 2 8 15,31-1 11-15,17-6-2 16,45-4-27-16,26-1 3 16,47-7 6-16,27 6 1 15,29-9-6-15,13-2-16 16,17-3-16-16,-11-3-6 16,-18 2 0-16,-18 3 9 15,-48 6-2-15</inkml:trace>
  <inkml:trace contextRef="#ctx0" brushRef="#br0" timeOffset="384282.9234">14584 16274 1371 0,'5'1'230'0,"-1"12"-42"15,8 11-22-15,-2 29-63 16,1 10-10-16,0 8 2 16,1-2-352-16</inkml:trace>
  <inkml:trace contextRef="#ctx0" brushRef="#br0" timeOffset="385680.6568">12414 17037 1461 0,'-9'-6'214'0,"-10"-14"-77"16,0-7 8-16,13-11-14 15,6-7-11-15,21 2-54 16,7 2-10-16,21 9-9 16,14 7 0-16,6 24-6 15,0 8-8-15,-17 29-16 16,-16 10-2-16,-33 20 0 15,-17 3-1-15,-30 0 2 16,-17-6-1-16,-10-19-16 16,4-6-18-16,14-20-28 0,17-11-10 15,30-11 0-15,13-6 12 16,29-1 29-16,10 1 12 16,8 7 10-16,6 4 2 15,-5 12 6-15,-16 5-33 16</inkml:trace>
  <inkml:trace contextRef="#ctx0" brushRef="#br0" timeOffset="386238.184">12982 17222 821 0,'7'0'451'0,"8"-4"-200"16,-4-1-101-16,-5-5 5 15,-2-3 16-15,-4-4-45 16,-4-2-10-16,-11-8-47 0,-5 4-19 16,-7 1-23-1,-5 6-7-15,1 16-11 0,1 0-5 16,6 17-5-16,2 0-4 16,13 8 1-16,6 1-10 15,8-2-29-15,8-4-15 16,8-8-19-16,3-6 9 15,-1-9 31-15,2-4 19 16,-3-4 17-16,-2-1 4 0,-6 3 24 16,-4 4 9-16,-4 11 11 15,-5 7 3-15,2 14-20 16,1 4-9-16,-1 19-11 16,2 7-4-16,-6 7-5 15,-5 3 3-15,-9-19 1 16,-5-5 2-16,-9-21 5 15,-5-8 1-15,-4-15 2 16,1-10-10-16,9-14-31 16,2-6-26-16,13-14-97 15</inkml:trace>
  <inkml:trace contextRef="#ctx0" brushRef="#br0" timeOffset="386823.5331">13419 17156 1279 0,'0'-1'272'16,"1"-3"-97"-16,-2-5-76 16,-3 1-3-16,-5-7-20 15,-8-4-10-15,-13-1-6 16,-4 0 3-16,1 11-17 15,-3 1-13-15,12 18-21 16,-2 4-7-16,9 8-4 16,9 9-1-16,12 6 0 15,5 3 0-15,12-4 0 16,5-5 3-16,7-17 1 16,9-7 2-16,-1-16-10 15,-1-9-5-15,-9-15-5 16,-5-8-4-16,-8-15 10 15,-3-7 3-15,-14-18 4 16,-5-7 1-16,-11 0 18 0,-3 4 11 16,1 32 6-16,-2 16 1 15,6 34-12-15,5 13-8 16,4 27-5-16,4 13-3 16,11 26-2-16,3 12-3 15,7 7-1-15,1-2 2 0,-5-14 7 16,-2-12-10-16,-9-19 391 15</inkml:trace>
  <inkml:trace contextRef="#ctx0" brushRef="#br0" timeOffset="387341.5358">13968 16932 1160 0,'-11'-9'360'0,"-11"-1"-151"0,-13 3-38 15,1 9-20-15,-4 11-71 16,3 4-26-16,12 8-44 16,8 1-8-16,13 4-2 15,11 0 0-15,15-2 2 16,5 0 2-16,6-5 7 16,-6-6 2-16,-14 0 1 15,-10-2 5-15,-21-4-3 16,-10-3 0-16,-15-6-2 15,-2-3-13-15,4-8-94 16,11-1 104-16</inkml:trace>
  <inkml:trace contextRef="#ctx0" brushRef="#br0" timeOffset="387523.0513">14098 16992 1432 0,'-3'6'273'0,"1"5"15"16,-1 11-151-16,0 6-13 16,3 4-56-16,1 5-18 15,-1-1-19-15,0-2-24 16,0-5-112-16,-2-9-330 16</inkml:trace>
  <inkml:trace contextRef="#ctx0" brushRef="#br0" timeOffset="387642.1055">14084 16726 1547 0,'-1'-2'278'0,"1"0"-79"16,0 6-109-16</inkml:trace>
  <inkml:trace contextRef="#ctx0" brushRef="#br0" timeOffset="388120.4458">14247 17041 1646 0,'3'8'344'0,"4"12"-192"15,1 3-45-15,-1 3-31 16,1 0-15-16,-2-1-19 16,-4-4-4-16,1-8-15 15,2-4-5-15,0-11 0 16,3-6 0-16,2-14 0 16,1-6-5-16,11-9-7 15,6-3-4-15,5 4-2 16,3 8 2-16,-7 14 11 15,-7 11 3-15,-7 20 5 16,-10-1-4-16,-7 15-7 16,-2 5-3-16,-7-4-12 0,5 5-14 15</inkml:trace>
  <inkml:trace contextRef="#ctx0" brushRef="#br0" timeOffset="388514.337">14770 17049 1566 0,'-9'0'298'0,"-5"9"-92"15,1 7-75-15,4 7-70 16,8 8-12-16,4 4-31 16,7-1-8-16,11-3-4 15,3-4 3-15,8-17 4 16,-4-10 4-16,5-15-2 16,-3-12-3-16,-4-15 0 15,-4-7-3-15,-20-22 0 16,-11-9-2-16,-30-10-3 15,-14-1 1-15,-12 25 34 16,0 19 16-16,14 37 22 16,11 15-3-16,25 24-44 0,17 10-16 15,24 15-14 1,18 6 4-16,27 1 320 0</inkml:trace>
  <inkml:trace contextRef="#ctx0" brushRef="#br0" timeOffset="389219.5089">14479 16332 759 0,'4'-2'508'0,"7"2"-223"16,5 0-113-16,19 3-32 15,11-1-7-15,21-1-39 16,10 0-12-16,7-1-23 15,-4-1-14-15,-18-2-32 16,-12-1-6-16,-19 1-7 16,-12 0-2-16,-12 3-2 15,-2 2 0-15,-7-2 0 16,2 1-2-16,-2-2-2 16,1-1-1-16,0 1-2 15,0 0 2-15,0 0 1 16,0 1 3-16,0 0 2 0,-8 23 3 15,7 46 2-15,9-23 23 16,-1 4 405-16</inkml:trace>
  <inkml:trace contextRef="#ctx0" brushRef="#br0" timeOffset="390069.4178">15306 17210 1835 0,'0'0'493'15,"-2"0"-289"-15,-2 0-58 0,3 0 4 16,0-1-122-16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traceFormat>
        <inkml:channelProperties>
          <inkml:channelProperty channel="X" name="resolution" value="1333.61829" units="1/cm"/>
          <inkml:channelProperty channel="Y" name="resolution" value="1777.91638" units="1/cm"/>
          <inkml:channelProperty channel="F" name="resolution" value="0.00051" units="1/dev"/>
        </inkml:channelProperties>
      </inkml:inkSource>
      <inkml:timestamp xml:id="ts0" timeString="2016-10-03T14:45:53.147"/>
    </inkml:context>
    <inkml:brush xml:id="br0">
      <inkml:brushProperty name="width" value="0.05292" units="cm"/>
      <inkml:brushProperty name="height" value="0.05292" units="cm"/>
      <inkml:brushProperty name="color" value="#FF0000"/>
    </inkml:brush>
  </inkml:definitions>
  <inkml:trace contextRef="#ctx0" brushRef="#br0">20427 4213 54,'10'-13'33,"3"9"-2,-13 4-14,11-16-37,-1 25-9,-10-9-2,0 18-2</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46:46.154"/>
    </inkml:context>
    <inkml:brush xml:id="br0">
      <inkml:brushProperty name="width" value="0.05292" units="cm"/>
      <inkml:brushProperty name="height" value="0.05292" units="cm"/>
    </inkml:brush>
  </inkml:definitions>
  <inkml:trace contextRef="#ctx0" brushRef="#br0">4938 9681 50 0,'-9'-13'20'16,"-7"-15"-20"-16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7:59:53.167"/>
    </inkml:context>
    <inkml:brush xml:id="br0">
      <inkml:brushProperty name="width" value="0.05292" units="cm"/>
      <inkml:brushProperty name="height" value="0.05292" units="cm"/>
    </inkml:brush>
  </inkml:definitions>
  <inkml:trace contextRef="#ctx0" brushRef="#br0">11722 13690 1264 0,'-6'-1'217'0,"-6"-1"-201"0,1-3-71 15,-8-2-215-15</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17:53.881"/>
    </inkml:context>
    <inkml:brush xml:id="br0">
      <inkml:brushProperty name="width" value="0.05292" units="cm"/>
      <inkml:brushProperty name="height" value="0.05292" units="cm"/>
    </inkml:brush>
  </inkml:definitions>
  <inkml:trace contextRef="#ctx0" brushRef="#br0">7691 14123 1529 0,'0'2'238'0,"7"-1"-116"15,9-3-17-15,18-13-5 16,9-5 11-16,12-9-18 15,-5-9-12-15,1-8-27 16,-7-7-13-16,-11-7-16 16,0 1-6-16,-13 9-6 15,-7 5 1-15,-12 16 3 16,-2 8 4-16,-9 15 0 16,-4 5-4-16,1 9-11 15,3 6-6-15,4 8-9 16,6 5-1-16,9 9 1 15,4 6 1-15,6 10 3 16,6 6 1-16,2-3 2 16,4 0 1-16,4-6-31 15,-1-7-34-15,0-12-126 16,-4-8-158-16</inkml:trace>
  <inkml:trace contextRef="#ctx0" brushRef="#br0" timeOffset="420.9728">7904 14021 1529 0,'8'-8'282'0,"6"1"-64"16,21 3-111-16,4 1-7 16,13 7-43-16,4 5-15 15,2 2-6-15,-3-1-14 16</inkml:trace>
  <inkml:trace contextRef="#ctx0" brushRef="#br0" timeOffset="1494.2101">19918 13590 1414 0,'0'-3'236'0,"3"1"-38"15,0 7-9-15,-3-5-40 16,6 28-13-16,3 51-50 15,-8-19-23-15,-1 9-31 16,-1 3-13-16,1-12-11 16,4-9-2-16,5-17-14 15,-3-12-21-15,1-7-117 16</inkml:trace>
  <inkml:trace contextRef="#ctx0" brushRef="#br0" timeOffset="1922.6993">19872 13642 1597 0,'15'-2'304'16,"15"-2"-151"-16,5 1-46 15,3 3-37-15,-6 0-20 0,-4 2-27 16,-6 1-6-16,-10 4-8 16,-2 1-2-16,-10 4-3 15,-6 1 1-15,-6-2 2 16,1-2 2-16,-1-4-4 16,7-5-5-16,11-5-4 15,7-2-4-15,19 2-1 16,11 4 2-16,11 9 5 15,6 9 2-15,-10 14 7 16,-9 7 5-16,-27 15 12 16,-13 2 10-16,-23-3 18 15,-12-1 3-15,-19-18 5 16,-9-5 7-16,0-14-6 16,2-8-7-16,18-9-18 15,4-2-17-15,12-2-33 16,6 0-134-16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0-15T08:18:46.042"/>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 contextRef="#ctx0" brushRef="#br0">18152 7196 969 0,'0'-2'398'0,"3"-3"-247"0,-3 0-36 16,-2 3-6-16,1 1-8 15,0 0-7-15,0 0-9 16,0 0-19-16,-4-5-8 16,1 3-24-16,-3-2-11 15,-36-12-15-15,31 21-3 16,0 3-5-16,0 1-1 15,10 3-1-15,-2 1-1 16,3 1 1-16,0 1-1 0,8-2 2 16,2 1-1-16,2-2 1 15,6-3 1-15,-1-4 0 16,7 0 2-16,3-2 0 16,-6-2 1-16,-5-3 3 15,-1-3 0-15,-7-2 7 16,1 0 7-16,-3-4 11 15,-5-1 7-15,-3 1 4 16,-2-2-2-16,-5 1-11 16,4 3-6-16,-5-1-10 15,1 2-6-15,1 5-4 16,-1-4-2-16,-2 4-2 16,2 4-1-16,-2 1 0 15,-2 3-3-15,2 1 3 16,-1 0 0-16,0 1 1 15,6 4-1-15,-3-3 0 0,7 4-1 16,2-1-1-16,-1-2 0 16,5 3 0-16,-3 0 1 15,0 3 2-15,3-2 1 16,2-1 0-16,5-3 0 16,6-6 0-16,-2-2 0 15,-2 0 1-15,5-3 0 16,-3-2 0-16,4-1 1 0,-2 1 1 15,-5-4 0-15,0 1 0 16,-3-1 0-16,-5-2 1 16,-3-1 0-16,-1 1 0 15,-6-3 0-15,-1 3 0 16,-2 0-2-16,-3 3 0 16,-1 2-1-16,0 1-1 15,3 4 0-15,-4 1-2 16,7 3 0-16,-6 1-2 15,-1 0 2-15,6 4-2 16,-5-3 2-16,8 6 0 16,0 2-2-16,1-3 2 15,3 3-2-15,2-3 2 16,2 3 0-16,3 0 0 16,-1-1 1-16,8-3 0 15,3-1 1-15,4-7 1 0,5 1 1 16,-3-2 1-16,-4-6-1 15,2 0 2-15,-8-3-1 16,0-3 1-16,-2 2 0 16,-6 0 1-16,-3-2 1 15,-6 2 6-15,-4-1 5 16,-4 1 3-16,-2-2 1 16,-4 2-7-16,3 0-3 15,0 2-8-15,5 5-3 16,3 3-4-16,-2 4-2 0,-1 4 1 15,-1 0 1-15,6 5 0 16,4-1 2-16,1 3-1 16,3 0 1-16,-1 0 0 15,3 1 0-15,0-4 1 16,0 3-1-16,5-2 1 16,-2-2 0-16,9 3 1 15,2-4 0-15,-2-4 1 16,2-5 1-16,0-7 0 15,-4-5 2-15,5-6 0 16,-1-2-1-16,-4-2 1 16,-3 2 1-16,-11 3 0 15,-4 3 1-15,-7 6-3 16,-6 0 0-16,-2 4-2 16,1 0 1-16,1 2-1 0,6 2-1 15,2-1 0-15,-4-1 0 16,5 1-2-16,0 0-2 15,0 6 0-15,8 3 0 16,5 6 1-16,-3 1 1 16,10-1 1-16,-5-1 0 15,0-6 1-15,4 0 0 16,-2-7 2-16,7-1 0 16,-1-5 3-16,0-3 0 15,-2-4 0-15,-10-1 1 0,-2 1 0 16,-6-1-3-16,-9 3 11 15,4 4 0-15,-5 4 4 16,3 0 0-16,5 4-11 16,1 1-3-16,3-2-2 15,2 4 0-15,0-5-2 16,1 0 0-16,-1-1 0 16,1 1-19-16,0 0-42 15,1 0-175-15</inkml:trace>
  <inkml:trace contextRef="#ctx0" brushRef="#br0" timeOffset="1963.0555">15245 6847 1256 0,'1'-6'309'0,"1"-2"-99"16,-2 3-42-16,0 3-32 0,-6 8-49 15,2 5-21 1,-7 11-25-16,0 8-6 0,4 11-16 16,-8 0-5-16,10 4-10 15,-4-3-1-15,2-9-1 16,5-3 1-16,1-9 2 16,3-6 2-16,3-9 5 15,2-6 3-15,-2-11 3 16,2-6-2-16,0-13-3 15,-2-4-2-15,2-7 0 16,0-6-2-16,1-3-4 16,6 2 6-16,-2 6 14 15,-1 10 5-15,0 11 15 16,-4 5-3-16,-3 9-15 16,0 5-8-16,0 6-14 15,-1 7-4-15,3 10-2 16,3 9-1-16,4 13 0 15,5 3 1-15,6 11 0 0,1-10 0 16,1-5 0-16,2-2-38 16,-6-15-43-16,0 0-40 15,-10-12-121-15,-3-6-59 16</inkml:trace>
  <inkml:trace contextRef="#ctx0" brushRef="#br0" timeOffset="2159.5307">15208 7031 1439 0,'3'0'267'16,"8"-1"8"-16,15 1-115 15,11 0-10-15,11 0-50 16,1 0-27-16,-4-1-28 15,-5 1-20-15</inkml:trace>
  <inkml:trace contextRef="#ctx0" brushRef="#br0" timeOffset="3022.7983">23216 6816 1430 0,'1'-3'239'16,"2"3"-41"-16,-3 0-13 15,0 0-52-15,0 0-21 16,0 15-52-16,-2 42-17 16,1-16-15-16,1 6 4 15,0-1 2-15,6 7-3 16,-1-8-9-16,-1-6-8 0,0-7-5 16,0-4 0-16,-2-7 1 15,0-3-11-15,-2-11-51 16,4-2-41-16</inkml:trace>
  <inkml:trace contextRef="#ctx0" brushRef="#br0" timeOffset="3559.5971">23201 6928 1355 0,'-4'-4'229'0,"0"-2"-78"16,0-3-13-16,4 2-21 16,6-1-17-16,8 1-12 0,2-2-5 15,5-1-9-15,1-1-12 16,5 7-22-16,3 4-13 15,7 8-19-15,-4 4-5 16,-8 3-3-16,-3 3 0 16,-15-1 0-16,-5 3 0 15,-8 0 1-15,-7 0 2 16,-6-4 0-16,-3-3 0 16,8-6-1-16,3-3-2 0,0-4-5 15,15 1-2-15,5 1-3 16,4-1 0-16,13 9 3 15,-2-2 1-15,6 7 2 16,-1 5 0-16,-2-2 3 16,-7 4 1-16,-12-2 0 15,-4-2 0-15,-9-3 4 16,-7-2-1-16,-10-2 18 16,-6 0 8-16,-11-4 12 15,3 1 1-15,1-5-11 16,3-1-9-16,8 0-13 15,1-2-2-15,6-3-2 16,4 1-6-16,5-4-47 16,-1 2-31-16</inkml:trace>
  <inkml:trace contextRef="#ctx0" brushRef="#br0" timeOffset="16284.4206">18121 7230 1235 0,'1'-7'302'0,"-2"-11"-109"0,0 5 11 16,0 6-34-16,-4 2-6 15,4 11-47-15,-5 7-24 16,3 18-43-16,2 14-13 16,-2 31-15-16,6 11-2 15,-1 17-6-15,-1 2 0 16,0-6-5-16,0 0-9 0,2-15-33 16,-4-9-21-16,3-14-38 15,0-8 9-15,5-9 26 16,3-2 6-16,1-11-60 15,0-5-76-15</inkml:trace>
  <inkml:trace contextRef="#ctx0" brushRef="#br0" timeOffset="16809.0013">17969 8168 742 0,'-4'-2'519'0,"1"-1"-228"15,1 3-116-15,2 0-41 16,0 0-8-16,0 0-40 16,3 11-2-16,29 36-3 15,-14-25-4-15,1 2-11 16,-1-1-9-16,-6-1-15 16,0-5-5-16,-4-6 1 15,2-7 5-15,3-8 8 16,5-10-2-16,4-10-13 15,1-5-9-15,0-2-16 16,2 2-11-16,-1 6-59 16,0 0 374-16</inkml:trace>
  <inkml:trace contextRef="#ctx0" brushRef="#br0" timeOffset="17258.3381">18496 8378 1479 0,'-1'0'260'0,"0"2"-54"0,1 13-46 16,1 17-72-16,-1 8-27 15,0 12-33-15,0 4-8 16,2-1-5-16,5 2 0 16,-4-12 1-16,0-9-3 15,0-15-44-15,-1-8-30 16</inkml:trace>
  <inkml:trace contextRef="#ctx0" brushRef="#br0" timeOffset="17438.0525">18470 8357 1589 0,'11'-4'316'0,"20"-6"-143"15,5 6-62-15,9 4-73 16,7 3-19-16,-1 6-32 16,-1-1-45-16</inkml:trace>
  <inkml:trace contextRef="#ctx0" brushRef="#br0" timeOffset="17655.6408">18500 8591 1749 0,'8'0'406'15,"16"2"-239"-15,9 0-87 16,10-5-48-16,2 1-20 0,0-4-81 15</inkml:trace>
  <inkml:trace contextRef="#ctx0" brushRef="#br0" timeOffset="18294.846">18887 8861 934 0,'4'0'434'16,"7"-2"-257"-16,-3-4-44 16,-4-7-32-16,1-1-11 15,-6-4-28-15,-3-2-8 16,-8 1-2-16,-8-1 6 16,-5 7 9-16,-4 4-9 15,-1 6-26-15,2 5-14 0,7 6-17 16,2 4-3-16,8 1-7 15,7 4 0-15,4-1-2 16,2 0 0-16,11-1 2 16,2-2-1-16,7-8-6 15,3-2-3-15,2-6-4 16,-2-4 3-16,-3-1 8 16,-4 0 6-16,-7 0 7 15,-6 1 1-15,-5 4 10 16,-1-1 11-16,-1 9 16 15,1-5 5-15,1 0-8 16,0 16-9-16,7 42-19 16,0-25-6-16,0 6-2 15,1 3-1-15,-4 1 1 16,-7-3 0-16,-9-3 4 0,-4-1 6 16,-12-8 12-16,1-2 3 15,-9-10 3-15,0-7-3 16,4-14-23-16,3-9-26 15,6-16-84-15,5-9-65 16,7-4-181-16</inkml:trace>
  <inkml:trace contextRef="#ctx0" brushRef="#br0" timeOffset="18877.2458">18495 8147 830 0,'-3'-1'458'15,"3"1"-231"-15,4 0-100 16,-4 0-29-16,3 0-15 16,24 7-31-16,36 7-15 15,-22-14-22-15,5 2-6 16,-3-3-3-16,-4-2-6 16,-14-1-45-16,-7 0-20 0,-11-3-20 15,-6 1 0-15,-5-2 38 16,-3 1 18-16,-1 3 21 15,3 0 7-15,6 4 7 16,4 0 10-16,6 1 11 16,7 5 6-16,4 2 11 15,1 1 11-15,-4 0 34 16,-7 3 29-16,-12 2 7 16,-7-1-12-16,-10 7-45 15,-6-2-34-15</inkml:trace>
  <inkml:trace contextRef="#ctx0" brushRef="#br0" timeOffset="21290.3698">18166 6162 1371 0,'-2'-7'260'16,"-4"-3"-44"-16,4 9-60 15,-3 8-37-15,0 24-50 16,2 17-22-16,3 42-21 16,1 17-5-16,4 26-6 0,3 5-4 15,0-8-11 1,3-5-18-16,3-25-65 0,-4-14-50 15,-1-21 52-15,-1-13-11 16</inkml:trace>
  <inkml:trace contextRef="#ctx0" brushRef="#br0" timeOffset="21904.3815">18166 6176 1252 0,'-3'-5'305'0,"-3"-4"-100"15,2 4-58-15,0 3-19 16,-5 3-50-16,-3 6-8 0,-5 7-39 16,2 5-15-16,-3 4-11 15,3 4-1-15,2 0-3 16,-1-2 1-16,6-5-1 15,4-8 0-15,5-8-1 16,-1-5 2-16,11-11 0 16,-5-4 0-16,5-8-2 15,12-3-1-15,3-2-1 16,-1 1-1-16,6 6 0 16,-9 6 1-16,-6 9 0 15,-1 10 2-15,-9 11 6 16,3 9 0-16,1 9 12 15,5 2-3-15</inkml:trace>
  <inkml:trace contextRef="#ctx0" brushRef="#br0" timeOffset="22472.4427">18544 6238 892 0,'0'-2'487'0,"6"0"-263"16,0 3-47-16,-6-1-42 15,0 2-21-15,9 28-41 16,6 33-3-16,-17-26-20 16,2 1-3-16,-4-11-9 15,-4-6-3-15,6-10-8 16,-5-11-6-16,2-14-7 0,5-1-3 16,4-16-9-16,6 0-3 15,10 0-3-15,3-3-2 16,6 10 2-16,-4 4 1 15,-1 11 3-15,-4 7 6 16,-9 10 8-16,-1 8 5 16,-7 12 3-16,-3 5-6 0,-2 2-5 15,2 3-4-15,3-8-53 16,5-6-35-16</inkml:trace>
  <inkml:trace contextRef="#ctx0" brushRef="#br0" timeOffset="23005.7373">18505 6058 1442 0,'0'1'232'15,"1"1"-67"-15,1 0-31 16,-2-2-61-16,0 0-20 0,30 2-17 16,37 4-7-16,-21-3-15 15,-3-4-4-15,-4-3-9 16,-4-1-7-16,-10-2-17 16,-4 4-13-16,-13 3-13 15,-4-1 3-15,-8-3 13 16,-4 1 10-16,-6-3 21 15,0 2 3-15,4 3 11 16,2 1 6-16,7 1 4 16,2 4 2-16,8-2 2 15,3 3 2-15,-1 1 24 16,-2 1 12-16,-4 3 6 16,-6-3-5-16,-8 4-25 15,-3-1-14-15,-6 6 267 16</inkml:trace>
  <inkml:trace contextRef="#ctx0" brushRef="#br0" timeOffset="28803.7487">17186 7178 1096 0,'-3'-3'340'16,"-3"-1"-227"-16,5 0-22 16,1 3 17-16,0 0 11 0,0 1 9 15,6 0-23-15,20 6 1 16,50 8-33-16,-14-5-22 16,18 0-26-16,14-1-8 15,11-7-10-15,4-1-2 16,-2 0-2-16,-9-2-4 15,-23 2-30-15,-24 0-17 16,-27 5-74-16,-16-2-38 0</inkml:trace>
  <inkml:trace contextRef="#ctx0" brushRef="#br0" timeOffset="29477.256">17314 7084 1433 0,'6'-2'230'0,"7"-4"-57"16,-5 6-4-16,-5 3-39 15,-4-1-14-15,-11 4-46 16,-4 1-18-16,-9 9-29 16,-4 0-8-16,-6 0-10 15,2 2-1-15,0-4-3 16,3 0-1-16,11-2 0 15,4-4 0-15,13-5-6 16,1 1 0-16,12-2-1 0,7 1 1 16,15 8 6-16,9 1 1 15,-2 5 2-15,1 1-1 16,-11-1 16-16,-2 1-22 16</inkml:trace>
  <inkml:trace contextRef="#ctx0" brushRef="#br0" timeOffset="30090.9484">16843 6773 631 0,'4'6'453'0,"7"3"-100"16,4 1-208-16,6 4-16 16,4-7 3-16,0-3-10 15,2-2-10-15,-6-10-9 16,-7-6-3-16,-6-7-15 16,-3-5-10-16,-13-10-26 15,6 0-9-15,-5-4-14 16,1 1-5-16,9-3-12 15,0 3-5-15,6-4-4 16,0-2-5-16,5 10-3 16,-1 1-2-16,0 16-18 15,6 6-20-15,-1 12-72 16,1 4-73-16</inkml:trace>
  <inkml:trace contextRef="#ctx0" brushRef="#br0" timeOffset="30292.4093">16871 6622 1227 0,'12'0'297'0,"9"-2"-130"16,14 2-71-16,9 1-15 0,1 1-39 15,1 2-11-15,-4-1-59 16</inkml:trace>
  <inkml:trace contextRef="#ctx0" brushRef="#br0" timeOffset="30741.2111">17184 6724 1224 0,'0'0'305'0,"0"-3"-142"0,0 6-65 16,0-3-19-16,0 0-36 15,-1 11-5-15,-5 43-7 16,4-26-4-16,-1 0-12 16,2 2-3-16,1-10-6 15,-1-4 0-15,0-4-24 16,2-11-26-16,1-2-90 16,5-4-55-16</inkml:trace>
  <inkml:trace contextRef="#ctx0" brushRef="#br0" timeOffset="30964.9157">17300 6790 1004 0,'0'-3'409'0,"0"-2"-248"16,-2 4-36-16,1 1-49 0,0 0-14 16,0 0-24-1,-12 5-4-15,-31 22-12 0,29-13-5 16,4 4-4-16,1-3 7 15,6 0 17-15,4 0 10 16,4-4 20-16,7-2-1 16,9-2-23-16,5-3-13 15,7-1-13-15,1-2-24 16,0-3-68-16</inkml:trace>
  <inkml:trace contextRef="#ctx0" brushRef="#br0" timeOffset="31804.2371">16900 6178 884 0,'-1'0'421'16,"1"0"-252"-16,6 0-88 16,-6 0-11-16,0-1-14 15,24 0 0-15,41 1 8 16,-28-1 10-16,7 2-4 15,4 2-14-15,-7 0-30 16,0-1-8-16,-10-2-9 16,-6 0-1-16,-8-3 2 15,-4-2-5-15,-5-2-19 0,-4 0-9 16,-7-1-9-16,-4 0-3 16,-9 0 16-16,-1-1 6 15,-2 3 7-15,3-1 4 16,5 5 0-16,2 2-1 15,6-4-5-15,4 4 0 16,5 1-2-16,-6-1 1 16,0 0 4-16,13 7 2 0,35 21 11 15,-25-18 6-15,-3 2 18 16,-5-2 7-16,-5 2 24 16,-5-4 12-16,-9-2 20 15,-4-1-3-15,-4-2-28 16,-2 1-17-16,1 1-30 15,-1 1-2-15,3 2-50 16,-2-1-229-16</inkml:trace>
  <inkml:trace contextRef="#ctx0" brushRef="#br0" timeOffset="57941.2191">1755 5631 1502 0,'-3'-2'286'0,"-6"2"-59"16,3 18-89-16,0 11-20 15,3 29-48-15,5 13-11 16,1 11-27-16,4 1-11 0,2-17-7 15,0-13 2-15,6-23-10 16,0-13-27-16,-2-22-118 16,-3-10-99-16</inkml:trace>
  <inkml:trace contextRef="#ctx0" brushRef="#br0" timeOffset="58076.8557">1715 5602 1425 0,'4'-9'241'0,"9"-11"-41"15,10 7-38-15,15 6-85 16,8 2-16-16,15 5-41 16,5 3-9-16,-1 1 2 15,0 4-34-15</inkml:trace>
  <inkml:trace contextRef="#ctx0" brushRef="#br0" timeOffset="58382.7367">2041 5925 1457 0,'5'10'226'0,"10"18"-63"16,3 4-37-16,-4 6-35 16,-2-1-16-16,-2-6-23 15,0-7-8-15,9-11-5 16,0-12-1-16,4-13-1 16,-1-8-3-16,-2-10-8 15,0-3-10-15,-3-3-75 16</inkml:trace>
  <inkml:trace contextRef="#ctx0" brushRef="#br0" timeOffset="58793.8086">2450 5946 1262 0,'-4'7'285'16,"-6"15"-105"-16,-2 8-40 16,2 3-59-16,7 5-24 15,6-7-31-15,12-5-9 16,5-10-5-16,12-8 2 0,1-13 5 16,-8-7 5-16,-3-10 2 15,-14-5 1-15,1 4-6 16,-7-7-4-16,0 9 7 15,-4 1-1-15,-2 6-6 16,4 12-4-16,0 8-15 16,2 10-3-16,6 9 0 15,1 1 1-15,12 1 4 16,3-4 0-16,4-6 1 16,2-6 3-16,-1-12 5 15,-5-6 1-15,-8-11 40 16,-4-4 5-16,-9-7-1 15,-2-3 2-15,1-1-67 16,-2 0-39-16</inkml:trace>
  <inkml:trace contextRef="#ctx0" brushRef="#br0" timeOffset="59153.6159">3023 6077 1557 0,'5'2'269'16,"5"6"-124"-16,2-1-42 15,3-5-22-15,3 2-9 16,3-4-25-16,2-2-7 0,-3-9-15 16,-4 0-6-16,-7-9-5 15,-3-6-12-15,-9 4-18 16,-6-4-11-16,-10 4-8 15,-7 6 4-15,-6 9 7 16,2 7 5-16,1 18 5 16,4 6 1-16,6 10 8 15,0 4 12-15,13 9 27 16,2 0 10-16,10 6 7 16,13 2-6-16,-1 0-19 15,3 2-8-15,-5-10-6 16,-10-9 1-16,3-12-25 15,-4-15-38-15</inkml:trace>
  <inkml:trace contextRef="#ctx0" brushRef="#br0" timeOffset="59335.9923">3328 5873 1614 0,'2'1'356'15,"2"12"-118"-15,1 6-59 16,-2 15-77-16,-1 2-25 0,-1 3-36 16,-1-3-14-1,0 0-36-15,0-7-38 0</inkml:trace>
  <inkml:trace contextRef="#ctx0" brushRef="#br0" timeOffset="59459.2851">3331 5686 1572 0,'0'-2'244'0,"6"-1"-207"16</inkml:trace>
  <inkml:trace contextRef="#ctx0" brushRef="#br0" timeOffset="59947.4169">3605 5812 1448 0,'2'-10'161'0,"1"-15"-138"16,7-1-3-16,1-13 21 15,5-4 5-15,-1-15 1 16,-4-7 10-16,-4-3-13 15,-3 3-6-15,-2 17-11 16,3 15-5-16,-3 30-10 16,-2 11-1-16,-6 30-10 15,-1 9-4-15,4 14-5 16,3 6-2-16,10 9 4 16,9 12 3-16,-2 15 7 15,4 2 5-15,-4-3 5 16,-8-12-1-16,-8-20 2 15,-3-7 1-15,-13-14 3 0,-5-11 3 16,-7-20 2-16,-5-14 3 16,-4-22-51-16,6-9-37 15</inkml:trace>
  <inkml:trace contextRef="#ctx0" brushRef="#br0" timeOffset="60591.2045">4160 6066 1327 0,'-1'-8'246'0,"0"-4"-88"16,-1-4-3-16,-3-8-22 16,-3 3-17-16,-5-5-25 15,-6 0-20-15,1 10-38 16,0 3-14-16,-3 12-15 15,6 8-4-15,1 13-9 16,-2 5-4-16,14 7-1 16,0 2 2-16,12 0 4 15,6-1 4-15,3-11 3 16,2-6 1-16,4-11 3 16,4-9 2-16,0-7 2 15,-4-7-2-15,-7-8 1 16,-7 0 0-16,-11-1-2 15,0 3 2-15,-8 5-2 0,0 7-2 16,-1 7-2-16,0 5 0 16,2 7-2-16,2 7-1 15,5 3-2-15,5 5 0 16,5 1 3-16,5-2 1 16,2 1 4-16,5-5 2 15,7-4 2-15,1-3 2 0,5-10 6 16,-4-6 3-16,-9-11 2 15,-1-4-1-15,-6-11-17 16,-2 1-24-16,-3-8-85 16,-1-3-45-16,1 8-15 15,-3-2 12-15,6 14 77 16,1 4 30-16,-6 6 60 16,4 6 43-16,-6 12 70 15,-6 8 36-15,4 16 18 16,-3 9-24-16,6 14-58 15,-5 5-27-15,3 5-35 16,3 4-10-16,-7 5-13 16,6 5-1-16,-6-5-5 15,1-5-12-15,2-22-67 16,-1-15 28-16</inkml:trace>
  <inkml:trace contextRef="#ctx0" brushRef="#br0" timeOffset="60734.0354">4665 6115 1553 0,'11'0'256'0,"8"0"-113"16,7 0-119-16,5 1-5 16,6-1-79-16</inkml:trace>
  <inkml:trace contextRef="#ctx0" brushRef="#br0" timeOffset="61070.6848">5133 5844 1535 0,'-23'-10'324'16,"-21"-11"22"-16,9 12-264 15,3 6-35-15,7 7-38 16,8 6-9-16,7 10-13 15,7 2-1-15,17 6-2 16,1-1 3-16,9-2 8 16,0-2-8-16,-3-9-24 15,1 0-6-15,-12-8-3 16,-4-5 10-16,-10-1 30 16,-4-7 6-16,-2 1 4 15,0-1 5-15,-1 0 7 0,8 5 6 16,-2 6 8-16,4 2 2 15,9 8-5-15,2 2-5 16,12 1-12-16,1 2-4 16,5 0 6-16,0-6 72 15</inkml:trace>
  <inkml:trace contextRef="#ctx0" brushRef="#br0" timeOffset="61644.5522">6039 5880 1587 0,'-15'-5'314'0,"-13"-2"-146"15,1 5-43-15,-1 5-74 16,4 8-25-16,8 8-22 16,4 5-3-16,13 10-3 15,13 0-3-15,3-5 5 16,9-2 2-16,1-11 3 16,0-6 2-16,2-3 5 15,-8-7 3-15,-5-9 7 16,-5-3-12-16,-10-6 83 15</inkml:trace>
  <inkml:trace contextRef="#ctx0" brushRef="#br0" timeOffset="61775.2025">5950 5700 1644 0,'-4'-4'360'15,"-1"-1"-177"-15,5 2-80 16,1 3-82-16,-1 0-12 15</inkml:trace>
  <inkml:trace contextRef="#ctx0" brushRef="#br0" timeOffset="62282.999">6182 5844 1466 0,'2'-4'242'16,"5"1"-72"-16,16 3-79 16,5 2-35-16,9 6-17 15,1 2-3-15,-6 0-7 16,0-1-3-16,-10-2-11 16,-3-5-2-16,-5-2 3 15,-4-1-2-15,-8-7-5 16,-2-1-3-16,-7-1-7 15,0-1-4-15,-4 12-3 16,-3 7 1-16,-3 11-1 16,-9 0 3-16,7 10 1 15,-2-5 0-15,8 2 2 0,10-1 0 16,8-6 8-16,5 3 3 16,11-10 4-16,-3-4 1 15,5-4-2-15,4-7-3 16,0-7 0-16,7 0-2 15,-5-6-9-15,-5-2-3 16,-8 8 0-16,-8-4 1 0,-8 4 7 16,1 4 1-16,-2 1-1 15,0 4 4-15,0 1 9 16,1 0 4-16,0 4 11 16,3 15-5-16,15 34-8 15,-7-34-5-15,3-1-5 16,0-4 6-16,2-6-50 15,-3 0 352-15</inkml:trace>
  <inkml:trace contextRef="#ctx0" brushRef="#br0" timeOffset="62464.4844">6936 5857 1727 0,'0'-2'403'0,"2"-1"-223"16,-2 1-74-16,0 2-77 0,0 0-9 15,0 0-20-15,0 0-311 16</inkml:trace>
  <inkml:trace contextRef="#ctx0" brushRef="#br0" timeOffset="62613.4583">6930 6030 1581 0,'0'1'379'0,"-2"2"-36"15,0 1-111-15,2-6-125 16,0 1-38-16,0 0 14 16,0 0-267-16</inkml:trace>
  <inkml:trace contextRef="#ctx0" brushRef="#br0" timeOffset="64404.2968">3778 7331 1361 0,'1'0'205'0,"1"0"-104"16,5-2-27-16,-7 1-11 15,5-4 6-15,25-5-14 16,37-40-7-16,-29 32-24 0,-2-1-11 16,-5 4-7-16,-4 5-2 15,-12 5-2-15,-4 4 0 16,-11 5 8-16,5 7 4 15,-10 11 8-15,-3 6 4 16,-1 12-3-16,-6 6-2 16,14 2-8-16,1-4-3 15,13-7-2-15,7-6 0 16,2-11 3-16,6-3 0 16,-1-12 5-16,2-9-2 0,0-13 3 15,-3-6 0-15,-4-8-3 16,-1-7 0-16,-5-6-7 15,-1-1 1-15,-8 2-1 16,-7 7 0-16,-8 12 1 16,-2 6-2-16,-4 12 3 15,2 6 1-15,5 11 4 16,-1 4-3-16,8 13-7 16,0 7-5-16,3 10-3 15,5 3 1-15,6 1 3 16,2-5 3-16,6-11 19 15,2 1 136-15</inkml:trace>
  <inkml:trace contextRef="#ctx0" brushRef="#br0" timeOffset="65008.5943">4488 7502 781 0,'4'0'384'0,"2"3"-178"16,-7-2-126-16,1-1-28 15,0 0 1-15,0 0 3 16,0 0 4-16,0 0 0 15,0 0-4-15,0 0-3 16,0 0-17-16,-2 0-9 16,2 23-21-16,0 33-4 15,6-18-3-15,1 2-1 16,-7-2 3-16,4-1 1 0,-4-7 3 16,4-6 2-16,2-11 3 15,-5-8-1-15,0-17-148 16</inkml:trace>
  <inkml:trace contextRef="#ctx0" brushRef="#br0" timeOffset="65393.0488">4439 7584 1310 0,'1'-2'270'15,"1"-6"-78"-15,14-2-70 16,8 3-27-16,8-4-44 16,4 5-14-16,5 0-23 15,2 5-4-15,-10 1-4 16,-6 1-2-16,-17 7 2 0,-3-1 0 16,-12 7 0-16,-5 2 3 15,-11-3 1-15,-5-2-1 16,1-3 0-16,7-4-1 15,12-1-8-15,5-3-1 16,9 0-6-16,7 0 1 16,7 2-1-16,5 3 1 0,0 5 1 15,-3 2 1-15,-6 6 4 16,-7 9-2-16,-15 1 9 16,-3 3 6-16,-15-4 6 15,-5-5 4-15,-4-7 8 16,-13-14-19-16</inkml:trace>
  <inkml:trace contextRef="#ctx0" brushRef="#br0" timeOffset="65886.6758">4540 7043 1380 0,'3'-9'230'16,"0"-11"-64"-16,12 6-67 16,8 7-19-16,8 6-32 15,5 5-18-15,-8 7-17 16,-5-2 1-16,-15 9 2 15,-8 1 0-15,-11 3 0 16,-4 5 0-16,-5-5-6 16,4-1 0-16,4-7-2 15,4-6 1-15,14-3 11 16,3-5 9-16,9 1 10 16,4-1-2-16,6-2-12 15,5-2-9-15,9 1 0 16,-1-2 396-16</inkml:trace>
  <inkml:trace contextRef="#ctx0" brushRef="#br0" timeOffset="66268.0481">5210 7270 1549 0,'8'0'267'0,"15"0"-118"16,10-1-47-16,17-4-31 16,1 2-17-16,3 0-28 15,-4 0-4-15,-19 1-9 16,1 2-17-16,-15 0-110 15</inkml:trace>
  <inkml:trace contextRef="#ctx0" brushRef="#br0" timeOffset="66476.4906">5292 7412 1305 0,'7'2'251'0,"17"0"-94"16,5 3-1-16,11-3-11 15,4-3-12-15,3 1-42 16,2-1-23-16,-5-2 363 16</inkml:trace>
  <inkml:trace contextRef="#ctx0" brushRef="#br0" timeOffset="67164.6895">6076 7239 1237 0,'13'-11'315'16,"10"-6"-91"-16,0 0-77 15,2 2-27-15,-1 9-46 16,-3 5-11-16,-6 7-23 16,-5 8-1-16,-10 7-12 15,-5 6-8-15,0 16-13 16,2 0 0-16,5 4-2 16,8-1 0-16,6-11 3 15,7-6 1-15,7-14 5 0,4-2 3 16,-5-13 3-16,-3-8 2 15,1-11-4-15,-11-15-1 16,0-11-7-16,-6-2-4 16,-6-3-5-16,3 5-1 15,-3 12-3-15,-1 7 0 16,-7 16-1-16,-2 5-2 16,-5 12-1-16,3 7-1 0,7 13 1 15,-3 7 3-15,11 12 3 16,7 5 1-16,-5-5 2 15,10 1 25-15,-3-14-49 16</inkml:trace>
  <inkml:trace contextRef="#ctx0" brushRef="#br0" timeOffset="67714.9931">6694 7525 1509 0,'-1'7'245'16,"-4"7"-111"-16,-9 6-37 16,6 3-51-16,-2 4-14 0,-2 3-12 15,9-5-3-15,-4-1 5 16,1-6 2-16,3-9 1 15,2-4 2-15,1-8-6 16,4-5-1-16,4-10-6 16,0-4-6-16,3-4-8 15,-1-5-5-15,3 0-4 16,3 0-1-16,0 2 3 16,-1 7 3-16,-1 10 2 15,-3 1 0-15,-1 12 0 16,-2 4-1-16,1 8-1 15,0 4 1-15,4 8 3 16,3 2 3-16,4 6 4 16,3 3 0-16,-3-1 1 15,-2-3-2-15,-7-7-15 16,-4-5-38-16</inkml:trace>
  <inkml:trace contextRef="#ctx0" brushRef="#br0" timeOffset="67888.3587">6667 7624 1404 0,'11'-1'215'0,"14"1"-86"16,15-3-57-16,4 5-50 15,-2-1 10-15</inkml:trace>
  <inkml:trace contextRef="#ctx0" brushRef="#br0" timeOffset="68449.8263">6718 7006 1333 0,'-3'-7'251'15,"-7"-10"-77"-15,10 3-77 16,6-1-13-16,7-1-23 15,6 3-11-15,8 4-17 16,3 2-10-16,2 9-20 16,-2 5-3-16,-7 5-1 15,-3 6 0-15,-20 1 1 16,-5 7 2-16,-19 3 3 16,-8-1 0-16,2-1 0 15,-1-5 0-15,15-4-2 16,6-4 0-16,13-1 15 15,6-6 12-15,10-1 10 16,7-2 3-16,5-2-12 16,1 0-12-16,2-2 9 0,0-2-6 15</inkml:trace>
  <inkml:trace contextRef="#ctx0" brushRef="#br0" timeOffset="69348.0365">7516 7175 1179 0,'-2'-2'338'0,"-2"1"-156"16,-2 6-60-16,5-5-24 15,0 9-59-15,-1 53-12 0,9-13-4 16,-3 1 1-16,8 8 0 16,0-5-1-16,-3-15-9 15,-1-6 2-15,-4-16-42 16,0-3-59-16</inkml:trace>
  <inkml:trace contextRef="#ctx0" brushRef="#br0" timeOffset="69527.4539">7352 7367 1328 0,'1'-5'256'0,"5"-2"-62"16,14 3-15-16,20 5-69 15,8 2-7-15,17 0-41 16,1-3-22-16,3 2 2 15,-6-1 54-15</inkml:trace>
  <inkml:trace contextRef="#ctx0" brushRef="#br0" timeOffset="70205.1532">8419 7280 1064 0,'-10'2'360'16,"-13"0"-217"-16,-3-4-22 16,2-11-21-16,-5-6 8 15,5-11-31-15,4-6-14 16,13-7-30-16,12 1-13 16,13 5-11-16,5 5-5 15,6 16 2-15,2 6 5 0,7 17 8 16,4 12 3-16,-7 12 9 15,-6 6 2-15,-24 6-2 16,-11 1-2-16,-19 5-8 16,-8 9-5-16,-6-4 1 15,1-4-2-15,-3-13-16 16,3-14-10-16,3-10-24 16,4-6-6-16,14-8 8 15,5-1 4-15,16-7 12 16,5 1 2-16,15 3-2 15,5 2 4-15,5 7 15 16,1 5 7-16,-6 6 10 16,1 4 1-16,0 3-6 15,-7-6 4-15,3 3-45 16</inkml:trace>
  <inkml:trace contextRef="#ctx0" brushRef="#br0" timeOffset="70743.5839">8892 7386 1036 0,'2'-5'430'16,"-2"-6"-242"-16,-4-4-31 15,6 1 4-15,-3-3-47 16,-1-1-4-16,-5-2-28 16,-7-4-19-16,-3 2-28 15,-4 0-11-15,-1 7-16 16,3 7-6-16,-10 9-11 15,0 8-1-15,1 12-5 16,2 5-1-16,17 9 0 16,6 7 1-16,14 3 5 15,6-3 2-15,8-10 5 16,6-8 3-16,2-17 3 16,0-3 2-16,1-13 3 0,-7-5-2 15,-5-12-4-15,-2-4-2 16,-12-5-2-16,-5 2-2 15,-3 10 3-15,-10 1 0 16,-2 15-3-16,0 6-3 16,-3 9 1-16,3 9 0 15,6 7 3-15,2 5 2 16,6 4 1-16,11 3 1 16,2-3 2-16,2-5 18 0,8-6 152 15</inkml:trace>
  <inkml:trace contextRef="#ctx0" brushRef="#br0" timeOffset="70996.1388">9078 7464 1438 0,'10'8'233'16,"8"8"-58"-16,15 5-73 15,4-3-18-15,-1 2-15 0,-7-4 2 16,-2 2-25-16,-6-2-12 16,-8-4-38-16,-1-2-36 15</inkml:trace>
  <inkml:trace contextRef="#ctx0" brushRef="#br0" timeOffset="71161.8826">9349 7450 1493 0,'-6'2'273'0,"-9"6"-48"16,-6 4-40-16,-7 7-85 15,-1 6-25-15,-7 2-39 16,1 4-13-16,-3-1-19 15,6-5-26-15</inkml:trace>
  <inkml:trace contextRef="#ctx0" brushRef="#br0" timeOffset="71698.196">9857 6854 1065 0,'-7'-5'394'0,"-14"1"-230"16,-3 7-3-16,-12 17-41 15,-2 8-12-15,-6 22-35 16,3 8-5-16,13 20-24 15,7 5-19-15,25 15 9 16,15 4 0-16,18-13 1 16,8-7-1-16,4-28-5 0,-5-12-7 15</inkml:trace>
  <inkml:trace contextRef="#ctx0" brushRef="#br0" timeOffset="72313.5302">10065 7141 1468 0,'7'2'239'0,"11"6"-71"15,6 4-55-15,13 11-58 16,0 7-11-16,5 8-8 15,-7 3-5-15,-6 8-9 16,0-4-3-16,-8-4-29 16,3-10-55-16</inkml:trace>
  <inkml:trace contextRef="#ctx0" brushRef="#br0" timeOffset="72538.9357">10352 7164 1381 0,'-12'8'235'0,"-12"7"-67"16,-5 13-62-16,-1 3 0 16,-17 13-26-16,0 2-10 15,-5 2-9-15,4 1-32 16,16-15-19-16,7-5-2 0,17-16-48 15,11-8-40-15</inkml:trace>
  <inkml:trace contextRef="#ctx0" brushRef="#br0" timeOffset="72822.8655">10460 7426 1510 0,'-1'2'282'15,"-2"1"-42"-15,-2 11-146 0,4 8-41 16,2 8-25-16,4 8-4 15,-1-4-1-15,0-1 0 16,-3-6-3-16,1-7-1 16,3-6-44-16,1-8-177 15</inkml:trace>
  <inkml:trace contextRef="#ctx0" brushRef="#br0" timeOffset="73136.4678">10412 7383 1509 0,'8'-8'261'0,"14"-6"-82"16,9 0-62-16,7 11-68 15,4 2-12-15,-1 5-24 16,-9 5-6-16,-13 6-5 16,-5 5-1-16,-21 2 0 15,-6-1-3-15,-7 2-26 16,-3-6-11-16,10-3-22 15,4-5-5-15,14-8 21 16,4 5 7-16,13 1 26 16,2 4 10-16,1 7 10 15,0 1 11-15,-12 4 21 16,-12-1 2-16,-12 5 23 16,-14-2 7-16,-10-3-6 15,0-3 1-15,-3-14-26 16,7-5 16-16</inkml:trace>
  <inkml:trace contextRef="#ctx0" brushRef="#br0" timeOffset="73483.179">10849 7310 1490 0,'7'-2'287'16,"9"1"-14"-16,16 0-123 15,11 1-29-15,20 0-47 16,5 0-19-16,-3 1-15 16,-6 1 11-16</inkml:trace>
  <inkml:trace contextRef="#ctx0" brushRef="#br0" timeOffset="73871.139">11430 7088 1531 0,'6'-1'269'0,"12"2"-90"16,7 13-50-16,11 10-54 15,3 9-7-15,4 8-27 0,-3 0-8 16,-7 4-7-16,-5 2-13 16,-10-5-99-16,-1-6-100 15</inkml:trace>
  <inkml:trace contextRef="#ctx0" brushRef="#br0" timeOffset="74064.6219">11783 7076 1649 0,'-12'0'343'0,"-9"6"-197"15,4 10-27-15,-8 8-60 16,-4 5-12-16,-6 7-26 15,-4 2-8-15,1 6-5 16,5 2 1-16,3-2-48 16,5-2-55-16</inkml:trace>
  <inkml:trace contextRef="#ctx0" brushRef="#br0" timeOffset="74498.4795">11855 7475 1248 0,'-1'3'276'15,"-7"7"-133"-15,0 5-44 16,-1 7-46-16,-6 1 5 15,2-4-4-15,-2 0-5 16,4-2-5-16,6-5-13 16,5-7-8-16,1-6 1 15,4-9-1-15,-1-2 0 0,3-6-12 16,2-2-3-16,3-7-3 16,5 0-1-16,1-5-1 15,0 1 0-15,2 0-3 16,-7 2 6-16,2 12 20 15,-3 6 4-15,-3 15 3 16,-2 4-7-16,2 15-19 16,2 2-5-16,0 9 1 15,4-1-1-15,0-3 1 16,3 1 1-16,-3-7 2 16,0-3-20-16,-4-7-80 15,-4-6-56-15</inkml:trace>
  <inkml:trace contextRef="#ctx0" brushRef="#br0" timeOffset="74680.1289">11824 7554 1389 0,'4'-2'239'0,"1"1"-63"16,14 4-55-16,10-2-34 15,2 1-46-15,11 0-19 16,1-2-11-16,-3-1 5 0</inkml:trace>
  <inkml:trace contextRef="#ctx0" brushRef="#br0" timeOffset="75052.1448">12235 6926 1356 0,'15'6'230'0,"20"16"-63"15,7 8-36-15,4 12-17 0,-7 5-9 16,-14 8-18-16,-10 6-20 16,-15 18-36-16,-8 3-8 15,-10-3-5-15,-4-7 2 16,0-25-2-16,0-9 0 15,1-16-1-15,4-6-7 0,3-6-53 16,2-5-41-16</inkml:trace>
  <inkml:trace contextRef="#ctx0" brushRef="#br0" timeOffset="89240.6453">4371 8248 1092 0,'1'-4'378'16,"2"-2"-191"-16,0-2 20 15,-2 6-18-15,-2 2-14 16,-3 5-59-16,3-5-32 16,-1 7-46-16,-5 23-15 15,0 39-18-15,7-24-3 16,2-2 3-16,5 0-25 0,6-14-87 16,2-7-103-16</inkml:trace>
  <inkml:trace contextRef="#ctx0" brushRef="#br0" timeOffset="89451.0824">4560 8205 1277 0,'0'-5'308'15,"0"-2"-70"-15,5 7-70 16,-2 9-34-16,-3 9-32 15,-3 8-11-15,3 16-24 16,-2 6-14-16,5 5-21 16,1-3-9-16,-1-11-11 15,5-7 74-15</inkml:trace>
  <inkml:trace contextRef="#ctx0" brushRef="#br0" timeOffset="90037.6606">4561 8984 1082 0,'-1'-11'375'0,"-1"-11"-213"16,-5-3 7-16,-9-1-14 0,-6 2-18 15,-8 4-30-15,-10 7-12 16,0 9-34-16,-3 6-17 16,-4 17-27-16,10 7-14 15,9 15-11-15,7 7-5 16,20 7-2-16,1 3 2 15,19 2 5-15,10-23 3 32,-15-19 4-32,1 2 2 0,61 38 0 0,6-16 0 15,-3-28-13-15,-27-35-2 0,-15-17 2 16,-5-7 1-16,-15-10 16 16,-12 1 0-16,-15-2 2 15,-13 6-2-15,-12 11-5 16,-2 7-2-16,-1 19 1 15,7 5-37-15,6 9-172 16</inkml:trace>
  <inkml:trace contextRef="#ctx0" brushRef="#br0" timeOffset="90353.534">4637 8950 924 0,'1'-6'446'15,"0"-4"-259"-15,1 5-32 16,-8 6-16-16,0 8 2 15,-8 10-21-15,-5 2 9 0,-7 10-31 16,-3 4-12-16,-2 8-33 16,-1 3-14-16,7-4-20 15,3-7-6-15,9-10-7 16,5-9-23-16,6-10-309 16</inkml:trace>
  <inkml:trace contextRef="#ctx0" brushRef="#br0" timeOffset="92841.902">5247 9003 1079 0,'6'0'392'15,"8"3"-214"-15,11-2-54 16,11-1-18-16,10 2-52 16,2-2-24-16,1 2-22 0,-3-1-3 15,-7 2-21-15,-3-3-61 16</inkml:trace>
  <inkml:trace contextRef="#ctx0" brushRef="#br0" timeOffset="93109.5376">5320 9141 1242 0,'0'4'291'0,"5"0"-110"16,8 2-11-16,17-4-23 16,6-1-10-16,15-1-32 15,-2-4-27-15,1 1-37 16,-1 2-14-16,-14-4 3 16,1 0 220-16</inkml:trace>
  <inkml:trace contextRef="#ctx0" brushRef="#br0" timeOffset="93840.6443">6172 8853 1128 0,'9'-13'331'0,"10"-11"-212"0,11 6-4 16,13 8-28-16,4 10 0 15,-6 15-7-15,-8 5-10 16,-11 14-18-16,-13 3-10 16,-9 6-12-16,-4 2-9 15,-9-1-10-15,4-6-2 16,6-8-5-16,6-3 1 0,7-9-2 15,-1-1-3-15,7-9 0 16,4-6 0-16,5-6 1 16,5-10 1-1,4-7-7-15,-5-3-3 0,-2-9-1 16,-1-2 0-16,-11-3 10 16,-3 0 3-16,-7 5 9 15,-5 1 4-15,-1 8 14 16,0 7 11-16,-3 12 4 15,-2 5-3-15,0 15-10 16,-1 8-10-16,4 12-10 16,3 4-5-16,6 4-6 15,1-1 0-15,0 1-12 16,1-3-10-16</inkml:trace>
  <inkml:trace contextRef="#ctx0" brushRef="#br0" timeOffset="94291.2074">6870 9150 1318 0,'-5'12'247'0,"-4"7"-106"0,-3 6-64 16,-3-2-17-16,-1 6-30 15,-4-2-8-15,5 0-7 16,6-3 3-16,4-11 1 16,-1-5 2-16,6-13 1 15,7-2-4-15,5-11-6 16,2-5-5-16,6-6-6 15,-7-5-1-15,8 2 0 16,-3 3 0-16,-1 9-1 16,-4 3 17-16,-7 9 22 15,-1 6 11-15,-5 5 20 16,4 10-16-16,-4 4-16 16,4 5-8-16,3 4-12 15,3 4-4-15,7 5-8 16,1-1-2-16,2-1-15 15,-6-5-23-15,-2-12-54 0,-1-4-51 16</inkml:trace>
  <inkml:trace contextRef="#ctx0" brushRef="#br0" timeOffset="94463.7492">6771 9244 1526 0,'12'-1'255'0,"13"-3"-107"16,13 1-64-16,7-3-49 16,-5 0-15-16,-2 3 33 15,-1 1-199-15</inkml:trace>
  <inkml:trace contextRef="#ctx0" brushRef="#br0" timeOffset="95011.9653">7005 8614 1131 0,'-10'-3'364'15,"-11"-4"-185"-15,6 0-44 16,-2-8-8-16,6-2-56 16,11 5-22-16,7-1-30 15,9 5-9-15,7 5-5 16,-1-3-2-16,5 11-1 16,3 3-1-16,-5 6 0 15,-1 4 3-15,-15 3 5 16,-9 3 2-16,-15 5 3 15,-7-1 0-15,-3-4-5 16,4-5 0-16,6-6-1 16,5-4-3-16,6-5-1 15,5 2-3-15,9-4-1 16,2-1 1-16,13 1 3 0,4 1 0 16,0 0 1-1,4 0-1-15,-5 2-1 0,-4 1 23 16</inkml:trace>
  <inkml:trace contextRef="#ctx0" brushRef="#br0" timeOffset="97647.5622">7756 8796 1121 0,'-5'-2'384'0,"-2"-4"-167"16,0 10-72-16,-1 7-31 16,2 15-59-16,3 7-18 15,5 17-21-15,5 4-1 16,8 4 10-16,2-4 1 16,3-11 2-16,0-4-1 0,-2-12-15 15,3-6-26-15,-11-11-109 16,-4-7-55-16</inkml:trace>
  <inkml:trace contextRef="#ctx0" brushRef="#br0" timeOffset="97816.1131">7549 9007 1087 0,'0'0'379'0,"11"4"-188"16,7-2-27-16,21 5-45 15,10-3 0-15,14-4-26 16,7 1-16-16,-3-5-33 16,-6 1-4-16,-14-4 382 15</inkml:trace>
  <inkml:trace contextRef="#ctx0" brushRef="#br0" timeOffset="98500.4919">8683 8955 1292 0,'-13'3'259'0,"-11"0"-115"16,2-10-32-16,4-5-3 16,5-16-10-16,2-5-13 15,11-3-14-15,0-8-13 16,12 5-22-16,7 4-4 15,10 6 4-15,9 11 0 16,7 14-4-16,3 9-6 16,-10 17-11-16,-12 6 1 15,-19 19 3-15,-9 7 1 16,-20 6-3-16,-5 9-3 0,-11-11-6 16,-4-6-6-16,-2-11-18 15,5-12-18-15,9-8-50 16,1-7-23-16,15-11-27 15,1-5 4-15,13-11 35 16,11-5 23-16,11 0 39 16,9 1 34-16,12 7 53 15,2 10 18-15,3 4 25 16,-8 8-2-16,-7 9-35 16,-6 1-17-16,-5 2-21 15,-3 0-27-15</inkml:trace>
  <inkml:trace contextRef="#ctx0" brushRef="#br0" timeOffset="99052.5258">9335 9138 1030 0,'-1'-5'434'0,"4"-3"-241"0,1 1-32 16,-3-1-2-16,2-1-54 15,-3-5-10-15,-10-5-29 16,1 0-12-16,-10-5-16 16,-4 4-4-16,-7 2-10 15,-4 4-6-15,-3 14-13 16,-1 2-7-16,9 18-8 16,1 2 0-16,13 10-1 15,6 7 2-15,10-2 2 16,4-5 3-16,11-6 0 15,6-6 3-15,8-9 1 16,6-3 0-16,2-12 1 0,-3-5 1 16,-6-10-2-16,-1-3-1 15,-11 0 0-15,-3 0 0 16,-1 9 2-16,-7 4 2 16,-5 5 0-16,0 4 1 15,-2 9 4-15,-3 3-1 16,4 4 1-16,0 3 0 15,3 2-4-15,7-2-2 16,3 0 5-16,2-3-29 16</inkml:trace>
  <inkml:trace contextRef="#ctx0" brushRef="#br0" timeOffset="99415.3358">9546 9269 1479 0,'1'1'279'0,"2"2"-26"16,10 5-123-16,4 2-39 16,7 8-48-16,3 2-11 15,2 5-14-15,-3-2-2 16,-9 2-4-16,-3-3-10 15,-5-5-64-15,0-1-44 0</inkml:trace>
  <inkml:trace contextRef="#ctx0" brushRef="#br0" timeOffset="99647.7804">9811 9243 1433 0,'-1'-2'235'0,"-2"0"-60"16,-2 2-13-16,4 0-47 15,0 0-8-15,-22 4-13 16,-41 49-8-16,27-18-27 16,2 6-11-16,1 0-25 15,5 2-10-15,7-13-19 16,13-18-16-1,5-6-219-15</inkml:trace>
  <inkml:trace contextRef="#ctx0" brushRef="#br0" timeOffset="109236.0434">10433 8535 817 0,'-10'-3'474'0,"-13"3"-235"16,-4 5-75-16,-9 13-15 15,-2 11 2-15,-1 16-49 16,0 11-8-16,15 23-37 16,12 8-13-16,22 6-19 15,16 1-3-15,13-14-11 16,3-11 3-16,1-15-37 16,1-11-57-16</inkml:trace>
  <inkml:trace contextRef="#ctx0" brushRef="#br0" timeOffset="109824.7286">10868 8962 1042 0,'-13'-4'379'15,"-14"-4"-248"-15,7-14-29 16,3-8 4-16,10-8-25 16,5-3-8-16,12 6-32 15,4 1-1-15,7 15 11 16,7 7 10-16,3 13 8 15,4 13-11-15,-2 10-18 16,-9 10-7-16,-18 12-7 16,-11 5-3-16,-20 5-6 15,-9-5-2-15,-5-9-7 16,2-9-6-16,8-16-30 16,6-2-26-16,4-15-35 15,5 0-4-15,8-8 25 0,3-5 21 16,19 6 28-16,3-2 8 15,15 7 14-15,2 3 6 16,-1 8 13-16,0 6 1 16,-10 3-5-16,2 1 8 15,-9-2-68-15</inkml:trace>
  <inkml:trace contextRef="#ctx0" brushRef="#br0" timeOffset="110374.3095">11354 8973 1205 0,'4'-7'284'0,"7"-6"-148"16,-2-1 7-16,-1 2 4 16,0-3-9-16,-6-3-30 15,1 0-10-15,-6-2-28 16,-3 1-13-16,-8-1-23 16,-5 3-8-16,-5-2-8 0,-4 4-5 15,-3 11-8-15,-1 4-5 16,2 15-7-16,2 6-4 15,17 6-1-15,10 8 2 16,8-4 2-16,8-2 3 16,6-7 3-16,1-9-1 15,6-8 1-15,-4-5-3 16,-2-8-8-16,-1-2-4 16,-2 3 0-16,1 1 2 0,-1 14 5 15,-4-1 4-15,-3 10-1 16,3 3 1-16,1 1 2 15,-1 6-1-15,-4-1 2 16,-6-1 0-16,-13-3 3 16,-5-1 4-16,-14-1 14 15,-5-1 5-15,-3-3 3 16,1-8 1-16,1-9-13 16,9-4-6-16,14-6-44 15,7-3 6-15</inkml:trace>
  <inkml:trace contextRef="#ctx0" brushRef="#br0" timeOffset="110853.6333">11854 8867 1184 0,'-7'-6'334'15,"-5"-8"-135"-15,-2 4-46 16,-4-2-7-16,-2 0-33 16,-3 0-18-16,-9 5-45 15,4 6-19-15,-3 9-29 16,1 9-6-16,5 13-6 16,7 6 0-16,13 10-3 15,10 1 3-15,17 3 5 16,4-6 1-16,15-12 4 15,-6-5 4-15,9-21 4 16,3-8 1-16,-6-21 5 16,3-5 0-16,-18-14 2 15,-9-4 1-15,-14-7-8 16,-6-5-8-16,-10 7-87 0,-5 6-118 16</inkml:trace>
  <inkml:trace contextRef="#ctx0" brushRef="#br0" timeOffset="111353.0727">12164 8565 1430 0,'15'15'204'0,"19"19"-81"0,-2 7-16 16,-7 14-15-16,-2 8-12 15,-12 19-28-15,-12 6-17 16,-20 3-29-16,-6-4 17 15,-8-16 51-15,0-7 18 16,6-14 24-16,-2-11-15 16,7-13-46-16,1-9-15 0,5-11-21 15,5-5-6-15,3-6-13 16,4-1-26-16,2-4-49 16</inkml:trace>
  <inkml:trace contextRef="#ctx0" brushRef="#br0" timeOffset="112969.7373">9053 9714 758 0,'-5'-1'434'0,"-6"-1"-173"16,6-1-164-16,5 4 2 0,9 4 19 15,3 0 0-15,14 4-14 16,8 1-15-16,20 1-27 15,10-1-13-15,21-3-25 16,7-4-9-16,0-3-7 16,0 0-2-16,-18 0 2 15,-15 0-2-15,-36 5-6 16,-12 4 54-16</inkml:trace>
  <inkml:trace contextRef="#ctx0" brushRef="#br0" timeOffset="121123.0081">9426 8173 1118 0,'7'-11'367'16,"6"-5"-188"-16,16 2-44 16,3 4-10-16,7 10-34 15,3 6-20-15,-7 10-19 16,-4 7-9-16,-11 9-16 15,-12 3-5-15,-22 12-5 16,-8 3-1-16,-10-2-2 16,0-4 6-16,8-12 4 15,3-10-2-15,10-8-5 16,5 1-9-16,9-2-9 16,5 4-1-16,1-3-21 15,5 2-27-15</inkml:trace>
  <inkml:trace contextRef="#ctx0" brushRef="#br0" timeOffset="121336.9382">9592 8756 1669 0,'-1'0'377'0,"-1"5"-186"15,-1-2-65-15,2-3 304 16</inkml:trace>
  <inkml:trace contextRef="#ctx0" brushRef="#br0" timeOffset="130471.2055">1574 10282 1558 0,'17'2'270'0,"16"-2"-119"15,24-2-82-15,11 0 6 16,26-5-14-16,1 5-18 0,2 0-15 16,-8-1-3-16,-25 2-12 15,-8-3-23-15,-25-1-124 16,-5-1-206-16</inkml:trace>
  <inkml:trace contextRef="#ctx0" brushRef="#br0" timeOffset="130638.0536">2051 10286 1305 0,'1'10'278'15,"1"6"-73"-15,5 14-39 16,-3 5-19-16,3 15-21 16,-2 3-27-16,-7 2-40 15,0-1-21-15,-4-8-38 16,6-3-45-16</inkml:trace>
  <inkml:trace contextRef="#ctx0" brushRef="#br0" timeOffset="130935.53">2457 10591 1417 0,'-26'-5'279'16,"-18"-1"30"-16,7 9-169 16,0 3-33-16,16 15-62 15,6 0-25-15,15 10-23 16,8 4-2-16,19 1-1 16,7-5 0-16,16-11 4 15,4-13 2-15,5-18 4 16,-8-6 4-16,-19-15 24 15,-12-4 24-15,-27 0 10 16,-18 1 0-16,-24 5-32 16,-9 10-33-16</inkml:trace>
  <inkml:trace contextRef="#ctx0" brushRef="#br0" timeOffset="131584.7588">3748 10557 1489 0,'-8'-5'256'16,"-10"-4"-62"-16,-6 0-38 16,-5 5-49-16,-5 1-27 15,8 13-47-15,3 12-18 16,7 2-18-16,8 9-3 0,1-3-2 16,7 1 2-16,18-5 1 15,7-3 0-15,11-10 4 16,2-5 1-16,-8-8 3 15,-2-5 2-15,-14-3 8 16,-10-3 4-16,-15 2-1 16,-8 2-1-16,-6 2-8 15,1 4 1-15,9-3 82 16</inkml:trace>
  <inkml:trace contextRef="#ctx0" brushRef="#br0" timeOffset="132014.3753">3900 10590 1511 0,'-3'4'246'0,"-8"5"-115"0,0 6-53 15,2 7-51-15,2 4-11 16,10 3-3-16,8 0 1 15,10-9 4-15,6-4 3 16,6-11 2-16,5-5 2 16,-4-10 2-16,-2-7-2 15,-5-5-2-15,-10-5-1 16,-9 0-5-16,-4 3 2 0,-5 5 22 16,-4 9 7-16,-3 13 7 15,-1 3-3-15,5 10-29 16,4 1-9-16,8 4-9 15,5 1-4-15,7-7 0 16,4-1 0-16,2-7 0 16,2-7 4-16,-6-5 2 15,-1-5 4-15,-5-6 4 16,-2-2 2-16,-5-4-1 16,-5-1-4-16,-8 6-17 15,-5-4-26-15,-6 7-104 16,1-3-169-16</inkml:trace>
  <inkml:trace contextRef="#ctx0" brushRef="#br0" timeOffset="132120.5056">4160 10395 1565 0,'-5'-4'358'0,"-4"-3"-59"16,3 0-70-16,6 8-136 0,3 5-40 16,8 2-42-16,5 3 347 15</inkml:trace>
  <inkml:trace contextRef="#ctx0" brushRef="#br0" timeOffset="132374.2951">4492 10474 1684 0,'2'11'390'15,"-3"4"-155"-15,9 23-134 16,0 7-13-16,-1 11-26 16,5 11-10-16,-7 16-22 15,-2 3-12-15,-3-4-10 16,0-11-2-16,3-22-21 16,5-8-26-16,1-20-56 15,1-9 87-15</inkml:trace>
  <inkml:trace contextRef="#ctx0" brushRef="#br0" timeOffset="132526.4593">4569 10711 1785 0,'11'-3'383'15,"14"-2"-320"-15,6 1-36 16,0 2-6-16,0 1-17 15</inkml:trace>
  <inkml:trace contextRef="#ctx0" brushRef="#br0" timeOffset="132793.3651">5149 10590 1586 0,'-7'13'339'0,"-18"7"-107"16,-3 6-36-16,-9-1-97 15,-4-4-32-15,3-7-40 16,3-4-15-16,7-11-40 16,0-8-22-16,6-11-35 15,6-3-4-15,11-2 24 16,8-2 17-16,22 8 28 16,3 3 13-16,13 13 35 15,1 8 26-15,-4 13 39 16,-2 10 13-16,-9 10-9 15,-5 5-12-15,-6 2-22 16,-2-4-5-16</inkml:trace>
  <inkml:trace contextRef="#ctx0" brushRef="#br0" timeOffset="133750.9005">6293 10565 1278 0,'-19'-5'297'16,"-18"-2"-68"-16,-4 7-18 15,5-2-97-15,5 7-25 0,11 5-61 16,9-2-19 0,18 7-16-16,9 0-2 0,9-5 2 15,6 3 2-15,6-6 4 16,-3-5 1-16,-3 1-8 16,-9-3-3-16,-14-1-2 15,-8-2-1-15,-19 1 12 16,-3 2 2-16,-11 6 2 15,0 3 3-15,5 9 1 16,6 1 2-16,9 3-2 16,8 1-1-16,13 1-1 15,2 0-1-15,14-3 1 16,6-3 2-16,6-10 0 16,9-6 2-16,1-10 0 15,-4-7-1-15,-11-7 2 16,0 0 2-16,-17-1-1 0,1 3-2 15,-8 6-5-15,-7 5-4 16,0 10-5-16,2 6 2 16,2 10 5-16,1 2 5 15,2 3 5-15,-2 0 1 16,-2-4-3-16,2-1 1 16,-2-7-1-16,-4-10 1 15,1-8 3-15,-1-10-1 0,5-11-4 16,5-2-3-16,5-6-4 15,7 2-3-15,2 4-3 16,3 7-1-16,-2 15 7 16,-6 7 9-16,-3 15 13 15,-2 4 8-15,-3 12-3 16,0 3-4-16,-4 4-11 16,-2-2-1-16,1 0-50 15,3-7-23-15</inkml:trace>
  <inkml:trace contextRef="#ctx0" brushRef="#br0" timeOffset="133902.6709">6893 10644 1655 0,'1'7'406'15,"2"9"-117"-15,3 11-138 16,-1 4-39-16,-1 7-49 0,5-1 3 15</inkml:trace>
  <inkml:trace contextRef="#ctx0" brushRef="#br0" timeOffset="134409.7822">7193 10609 1185 0,'-1'0'353'16,"-1"-1"-102"-16,10 3-95 16,8 0-38-16,15-2-45 0,6 0-14 15,9-4-31-15,-2 2-7 16,-7 1-11-16,-11-2-3 15,-12 2-27-15,-12-4-8 16,-13 2-3-16,-3 4 0 16,-19 1 24-16,-3 6 7 15,1 5 4-15,2 2 2 16,11 3-1-16,7 2-2 16,16 3-3-16,11 1 0 15,12-2-1-15,5 1 1 0,7-1-6 16,3-2-29-16,0-3-77 15,6-4-84-15</inkml:trace>
  <inkml:trace contextRef="#ctx0" brushRef="#br0" timeOffset="134655.5256">7708 10741 981 0,'13'-11'448'16,"12"-10"-256"-16,-6 11-9 16,-8 5 4-16,-7 11-30 15,-8 6-17-15,-9 7-65 16,-7 4-15-16,-5 2-32 15,-5-2-10-15,2-4-10 16,3-4-1-16,5-14-2 16,5-3-1-16,5-12-8 15,3-5-5-15,10 1-7 16,5-3-2-16,8 3 3 16,6 4 2-16,5 5 6 15,1 9 6-15,6 10 14 0,-3 4 4 16,-4 9 4-16,-1 1-5 15,0 4 222-15</inkml:trace>
  <inkml:trace contextRef="#ctx0" brushRef="#br0" timeOffset="135130.0696">7993 10610 1560 0,'12'0'309'15,"12"1"-90"-15,12 27-92 0,11 11-29 16,13 19-25-16,-6 5-10 16,-15 13-14-16,-13-2-7 15,-34-4-12-15,-12-4-6 16,-16-19-17-16,-6-5-14 15,-2-18-24-15,-2-12-5 16,4-16-8-16,3-9 10 16,8-18 14-16,10-6 4 15,20-16 6-15,10-7 0 16,25-9 10-16,5-2 11 16,17 8 8-16,6 7 0 0,1 18 4 15,-8 8-8-15</inkml:trace>
  <inkml:trace contextRef="#ctx0" brushRef="#br0" timeOffset="135384.4324">8454 10654 1651 0,'1'2'384'0,"3"9"-131"15,-1 4-85-15,3 9-91 16,0 2-12-16,1 6-33 16,1 3-4-16,1-10-7 0,0-4 1 15,5-19 9 1,1-5 3-16,4-16-1 0,-3-4-4 16,1-5-16-16,-2-2-1 15,-1 3-43-15,2 3 75 16</inkml:trace>
  <inkml:trace contextRef="#ctx0" brushRef="#br0" timeOffset="137787.0596">8482 10832 1276 0,'0'0'275'0,"-3"0"-121"15,3 10-58-15,1 3-16 16,3 12-30-16,6 1-6 16,1 6-9-16,6 4-6 0,-1-5-10 15,1 0-2-15,-2-8-7 16,-6-2-26-16,-5-7-109 15,-2-7-92-15</inkml:trace>
  <inkml:trace contextRef="#ctx0" brushRef="#br0" timeOffset="138041.3825">8616 10808 1400 0,'-5'0'241'0,"-3"2"-43"16,-1 7-13-16,-8 9-64 0,-3 6-16 16,-9 8-48-16,-2 4-20 15,2 2-20-15,3 0-6 16,6-1-6-16,5-3 2 15,8-6-65-15,3-3-271 16</inkml:trace>
  <inkml:trace contextRef="#ctx0" brushRef="#br0" timeOffset="138427.6728">8862 10636 1408 0,'0'2'233'0,"-2"6"-58"16,-2 2-20-16,-2 11-67 15,2 8-11-15,3 2-23 16,3 3-12-16,7-4-6 0,1-4 3 16,13-10 9-16,5-5 3 15,4-11-6-15,4-4-8 16,-5-12-13-16,-2-4-2 15,-10-4-31-15,-7-4-27 16,-10 3-109-16,-5-1-193 16</inkml:trace>
  <inkml:trace contextRef="#ctx0" brushRef="#br0" timeOffset="138534.1171">8918 10468 907 0,'2'-7'457'15,"7"-8"-267"-15,-3 5-103 16,3-1-19-16,5 11-21 15,0 10-198-15</inkml:trace>
  <inkml:trace contextRef="#ctx0" brushRef="#br0" timeOffset="138810.9092">9328 10649 1451 0,'0'5'255'0,"0"0"-15"15,6 15-131-15,-5 2-23 16,3 7-36-16,2 3-13 16,1-1-17-16,8-2-3 15,0-12 22-15,-1-10 14 16,6-15 27-16,4-8 5 15,4-12-18-15,-1-3-12 16,-5 0-31-16,-3 0-1 0,-8 9 319 16</inkml:trace>
  <inkml:trace contextRef="#ctx0" brushRef="#br0" timeOffset="139374.0742">9931 10647 884 0,'-7'-7'512'15,"-7"-10"-266"-15,-3 2-31 16,-5 2-58-16,-2 4-28 15,-3 9-47-15,4 5-27 0,3 7-34 16,5 4-13-16,9 4-10 16,6 0-1-16,11 2 0 15,1-3 0-15,9-4 2 16,-1-6 1-16,5-3 0 16,-2-3 1-16,-5-3-4 15,-9-2-4-15,-12-3-8 16,-3 2-1-16,-16 2 4 15,-1 1 2-15,-2 4 7 16,-5 6 3-16,11 1 0 16,3 3 4-16,13 2 5 15,4-1 1-15,15 2 3 16,8 2-2-16,3-5-4 16,10-1 0-16,3-3-7 15,-1-3-9-15</inkml:trace>
  <inkml:trace contextRef="#ctx0" brushRef="#br0" timeOffset="139706.5092">10157 10628 1011 0,'-8'0'396'16,"-7"0"-243"-16,8 4-28 0,14-2-42 15,9-2-16 1,16 0-27-16,5-3-9 0,4-2-8 16,3 4-3-16,-10-3-4 15,-5 2-2-15,-12 1-1 16,-13-6 3-16,-11 4 0 16,-5 0 0-16,-12 2 18 15,-2 6 5-15,0 5 13 16,-3 3-3-16,11 4-26 15,4 3-10-15,9 3-15 16,7 1-2-16,15 4 0 16,5-1 0-16,10-3-10 15,4-4-27-15,8-7-142 16</inkml:trace>
  <inkml:trace contextRef="#ctx0" brushRef="#br0" timeOffset="140121.8275">10822 10663 1408 0,'-5'0'273'16,"-6"8"4"-16,0 5-71 16,-9 6-89-16,0 7-29 15,-13-5-36-15,-4 3-14 16,-2-7-16-16,-3-9-2 16,11-10-8-16,6-10-3 15,9-8-12-15,4 0-7 0,12-6-13 16,-3 1-7-16,18 4-2 15,6 3 4-15,5 14 6 16,9 8 10-16,-4 14 8 16,1 10 4-16,-3 7 14 15,0 1 1-15,-4 1 3 16,0-2-3-16,7-7-3 16,0-9-3-16,1-18 0 15,-3-9 1-15,-7-22 1 16,-4-7 1-16,-3-6-1 15,-2-4 0-15,-3 6-4 16,0 4-3-16,-3 16-4 16,-6 6-3-16,1 18-3 15,-4 8 2-15,0 12 4 16,2 8 5-16,-5 9 2 16,11 4 0-16,4 3 5 15,4-4 366-15</inkml:trace>
  <inkml:trace contextRef="#ctx0" brushRef="#br0" timeOffset="140812.8666">11693 10840 1613 0,'9'20'306'0,"-6"20"-189"16,-8 4-37-16,-20-1-19 16,-7-11 115-16</inkml:trace>
  <inkml:trace contextRef="#ctx0" brushRef="#br0" timeOffset="141249.1901">12546 10593 1293 0,'-8'-5'278'0,"-12"-4"-82"16,-5 2-11-16,-9 4-65 15,-1 5-16-15,4 8-45 16,3 5-21-16,11 9-30 15,7 3-6-15,15 3-4 16,6-3 1-16,21-5 6 16,3-6 7-16,13-10 7 15,2-6 3-15,-8-11 3 16,-4-4-2-16,-21-8-1 0,-12-2-3 16,-17 1-15-16,-10-1-26 15,-9 8-423-15</inkml:trace>
  <inkml:trace contextRef="#ctx0" brushRef="#br0" timeOffset="141563.4866">12736 10676 1451 0,'6'4'229'0,"8"10"-70"16,-3 0-33-16,1-1-62 15,-5 0-8-15,-4-5-8 16,-5-2 0-16,-5-6-11 16,2-3-5-16,-3-5-8 15,6-6-5-15,1-8-7 16,0-3-6-16,5-8-6 16,7 6-2-16,4-1-4 15,8 8-2-15,3 12 10 16,0 3 14-16,-1 11 24 15,-4 8 10-15,-5 5-6 16,-4 5-9-16,-1 4-13 16,0-4-18-16,3 1-161 0</inkml:trace>
  <inkml:trace contextRef="#ctx0" brushRef="#br0" timeOffset="141849.2979">13284 10619 1541 0,'-7'-11'288'0,"-8"-11"-77"16,0-1-29-16,-7 1-51 16,-2 4-26-16,1 13-47 15,-6 1-22-15,7 13-24 16,3 4-9-16,6 7-4 15,9 6-4-15,9 0 2 16,6 4 1-16,11-5 1 16,4 0 0-16,4-5 2 15,0-5 1-15,1-11-4 16,-1-4-18-16,-3-11-180 16</inkml:trace>
  <inkml:trace contextRef="#ctx0" brushRef="#br0" timeOffset="141964.067">13223 10316 1598 0,'0'-1'341'0,"-7"-2"-145"0,-3 3-62 15,15 8-78-15,-3 5 369 16</inkml:trace>
  <inkml:trace contextRef="#ctx0" brushRef="#br0" timeOffset="142367.0625">13449 10535 1383 0,'5'-1'218'0,"9"0"-71"16,8 1-63-16,14 1-30 15,5 0-15-15,12 4-23 16,-9-5-8-16,-5-2-8 16,-8-2-4-16,-21-1-5 15,-1 4-2-15,-16 3 2 16,-10 3 4-16,-10 1 6 15,1 4 15-15,-4-1 19 0,7 5 7 16,5 1-1-16,5 2-9 16,13 6-17-16,5 3-6 15,17 3-2-15,4-2-1 16,4-1 1-16,4-1 8 16,3-4-29-16,1-7 306 15</inkml:trace>
  <inkml:trace contextRef="#ctx0" brushRef="#br0" timeOffset="142711.2022">14190 10571 1491 0,'-17'-11'274'16,"-12"-4"-42"-16,-6 1-118 15,2 3-28-15,6 12-51 16,6 4-17-16,10 5-21 15,6 6-3-15,11-1-1 16,6 0 1-16,13 0-14 16,5-2-19-16,-5-6-43 15,-2-3-21-15,-8-4-54 16,-11-1 21-16,-1 1 26 16,-7-2 29-16,2 1 60 15,-11 0 30-15,-47-2 57 0,33 7 15 16,8 7 26-1,1 4-7-15,10 4-17 0,7 1-9 16,21 2-9-16,8 0-1 16,15-6-16-16,1-1-11 15,2-9 6-15,4-5 210 16</inkml:trace>
  <inkml:trace contextRef="#ctx0" brushRef="#br0" timeOffset="143148.3208">15064 10522 1067 0,'-1'0'432'0,"1"0"-176"16,-4 16-79-16,4 11-44 16,0 12-56-16,0 6-18 15,2 2-28-15,-2-4-7 0,7-6-6 16,3-6-9-16</inkml:trace>
  <inkml:trace contextRef="#ctx0" brushRef="#br0" timeOffset="143416.8397">15365 10545 1592 0,'-17'-5'303'0,"-16"-4"-163"16,2 12-54-16,7 7-55 16,3 7-19-16,16 12-14 15,5 1-2-15,20 4 1 16,5-1 1-16,12-5 4 16,4-5 1-16,1-13 4 0,-3-4 0 15,-16-10 2-15,-9-2 0 16,-22-7-6-16,-11-3-2 15,-17-2-3-15,-6 1-16 16</inkml:trace>
  <inkml:trace contextRef="#ctx0" brushRef="#br0" timeOffset="143573.0862">15550 10584 1606 0,'19'13'331'0,"26"21"-144"15,-6 0-30-15,-7 5-78 16,2 6-19-16,-9 5-30 16,-3 1-44-16,-10-3-193 15</inkml:trace>
  <inkml:trace contextRef="#ctx0" brushRef="#br0" timeOffset="143752.2223">15789 10584 1884 0,'-22'14'466'0,"-23"23"-346"16,0 5-52-16,-5 11-37 16,4 6-5-16,-1 4-1 0,6 2-27 15,12-12 357-15</inkml:trace>
  <inkml:trace contextRef="#ctx0" brushRef="#br0" timeOffset="144104.7957">15959 10558 1618 0,'-1'2'318'0,"-2"7"-179"16,-1 9-52-16,3 6-41 16,2 5-13-16,7 8-12 15,5-5-4-15,6-3-7 16,4-2-1-16,2-12 2 15,6-4 0-15,8-11-1 16,2-5-1-16,4-7 2 16,-6-5-1-16,-14-4 0 15,-6-3 0-15,-15 1-4 0,-7-1-15 16,-13 1-49 0,-3 5-24-16</inkml:trace>
  <inkml:trace contextRef="#ctx0" brushRef="#br0" timeOffset="144240.4295">16134 10365 1483 0,'-5'-8'364'15,"-2"-8"131"-15,4 6-224 0,3 10-156 16,0 1-58 0,8 13-65-16,1 4 121 0</inkml:trace>
  <inkml:trace contextRef="#ctx0" brushRef="#br0" timeOffset="144837.8673">16605 10490 1403 0,'-5'-2'190'0,"-9"-1"-111"0,5 6-22 15,4 6-23-15,0 5 4 16,11 9 3-16,2 0-14 15,7-4-5-15,9 2-9 16,3-9-4-16,-3-7 1 16,-1-1-8-16,-10-6-8 0,-11-11-11 15,-4 3-4-15,-15 0 3 16,-4 5 6-16,-11 7 21 16,-1 1 10-16,-2 7 6 15,8 0 0-15,7 7-14 16,5 3-8-16,12 2-3 15,3 0 6-15,9-4 20 16,9 3 8-16,10-7 24 16,2-2 3-16,7-6-6 15,1-6-7-15,1-6-24 16,3-6-6-16,-10-9-7 16,-1-1 0-16,-7-3-4 15,-5-4 1-15,-9 8-11 16,-3 3 17-16,-9 8 28 15,-4 10 6-15,-3 8 26 16,-2 9-12-16,7 10-12 16,1 4-8-16,10 7-16 0,8 3-9 15,6-5-5-15,4-4 328 16</inkml:trace>
  <inkml:trace contextRef="#ctx0" brushRef="#br0" timeOffset="145367.1786">17755 10642 2069 0,'-15'-7'62'0,"3"4"-16"16,-18-8 46-16,0 2-29 15,7 10-39-15,-5 0-12 16,10 12-14-16,5 6-4 15,5 4 0-15,14 4 2 16,11 4 4-16,9-4 0 0,14-6 6 16,-1-5 1-16,-1-12 6 15,-3-4 5-15,-16-11 8 16,-5-5 2-16,-12-7 4 16,-4-3-9-16,-5 0-393 15</inkml:trace>
  <inkml:trace contextRef="#ctx0" brushRef="#br0" timeOffset="145887.0683">18872 10241 1352 0,'11'-9'246'0,"20"-9"-43"16,8 6-1-16,9 12-68 16,6 4-11-16,0 19-53 15,-5 6-18-15,-23 16-10 16,-19 7-6-16,-38 7-10 15,-13 0-2-15,-16-6-8 16,-7-8-5-16,7-12-6 16,5-5-1-16,18-17-2 15,13 0-2-15,22-6-3 16,8-3-3-16,28 4 1 16,6-3 2-16,13 1 3 15,1 4 0-15,5-3-4 16,4 3-10-16</inkml:trace>
  <inkml:trace contextRef="#ctx0" brushRef="#br0" timeOffset="146246.1016">19503 10252 1435 0,'-18'-13'249'15,"-10"-10"-54"-15,-5 13-62 16,-3 3-35-16,12 10-46 16,1 4-20-16,14 2-22 15,7 2-7-15,9 3-2 16,10 0 3-16,7-2 2 16,-3-1 3-16,2-6 0 15,1-4 0-15,0-6-1 16,5-3-1-16,4-1-6 15,3 3 5-15,1 7 19 16,1 5 2-16,-15 8 5 16,-7-1-6-16,-12 3-19 15,-7 0-3-15,-11-1-1 16,-3 0 0-16,-7-4-6 16,1 0-18-16,2-9-80 15,4-3-106-15</inkml:trace>
  <inkml:trace contextRef="#ctx0" brushRef="#br0" timeOffset="146441.3213">19358 10536 1001 0,'14'7'429'16,"2"-4"-262"-16,15 2-43 15,10 0-14-15,8-5-50 16,5 0-20-16,-3-1-59 16,-7-1-43-16</inkml:trace>
  <inkml:trace contextRef="#ctx0" brushRef="#br0" timeOffset="146595.9092">19395 10634 1339 0,'4'-1'291'0,"13"1"14"16,8 0-48-16,19 0-103 15,10 2-48-15,4 1-66 16,-4-3-5-16,-8 1-283 16</inkml:trace>
  <inkml:trace contextRef="#ctx0" brushRef="#br0" timeOffset="147024.0679">20377 10489 1459 0,'0'3'226'0,"7"12"-75"15,6 12-32-15,-2 10-55 16,4 0 2-16,0-1 1 16,-3-3 2-16,4-9-7 15,-3-3 4-15,4-14-4 0,0-7 1 16,8-10-10-16,0-8-10 16,-3-7-15-16,-4-5-7 15,-7-3 0-15,-2 4-21 16,-6 9-48-16,1 7-20 15</inkml:trace>
  <inkml:trace contextRef="#ctx0" brushRef="#br0" timeOffset="147161.1414">20803 10694 1854 0,'0'1'447'0,"-1"-1"-324"15,1-1-52-15</inkml:trace>
  <inkml:trace contextRef="#ctx0" brushRef="#br0" timeOffset="147863.1165">21230 10231 1379 0,'-7'4'248'0,"-11"10"-63"15,2 14-18-15,6 30-122 16,1 10-9-16,8 12-5 16,-1-8 3-16,0-17 3 15,2-9 0-15,3-21-7 16,2-4 1-16,2-19 6 16,-2-7-3-16,4-15-3 15,1-9-8-15,-1-11-12 16,-2-12-2-16,-7-17-4 15,-2-7 1-15,-1-2-3 16,1 15-1-16,2 22-4 16,4 17-5-16,0 24-1 0,2 11 0 15,7 25 1-15,5 12 4 16,5 15 2-16,8 7 1 16,2-7 1-16,1-10 2 15,1-16 18-15,-4-14 11 16,3-17 20-16,-5-9 1 15,2-15-9-15,-1-5-6 16,-9-23-19-16,-2-11-1 16,-16-18-8-16,-4-4-1 15,-10 6-7-15,0 13-6 0,2 26-37 16,0 11-26-16,2 21-35 16,0 7 113-16</inkml:trace>
  <inkml:trace contextRef="#ctx0" brushRef="#br0" timeOffset="148178.4434">21720 10589 1230 0,'12'4'259'0,"10"0"-146"16,5 2-25-16,0-5-23 15,-5-2 0-15,-4-6-16 16,2-2 0-16,-7-7 2 16,-4-4 0-16,-9 2-7 0,-8-4-4 15,-11 6-9-15,-3 3-4 16,-8 4-11-16,0 9-2 16,5 13-6-16,1 12-2 15,10 2 4-15,3 1 1 16,12 1 2-16,6-4 1 15,13 1-3-15,6-3-3 0,3-6 9 16,5-2 8-16</inkml:trace>
  <inkml:trace contextRef="#ctx0" brushRef="#br0" timeOffset="148695.1398">22035 10535 1356 0,'-2'1'231'0,"-9"3"-86"15,2 4-16-15,-2 4-9 16,1 4-26-16,8 4-18 0,2-4-9 16,9 1-34-16,3-4-8 15,14-2-5-15,3-6 0 16,1-6-1-16,5-1-4 16,-6-10-4-16,-4-2-1 15,-7-5-4-15,-6-3 0 16,-7-2-2-16,-2 5-2 15,-4 5-2-15,-5 5-3 16,-1 13-4-16,-2 0 0 0,2 12 1 16,6 5 1-16,6 2 3 15,5 0 2-15,12 0 0 16,2-1 6-16,5-7 11 16,0 0 5-16,-7-10 12 15,3-5 6-15,-9-8 2 16,-2-4-1-16,-5-6-4 15,-9-1-11-15,-7-4-15 16,-5 0-5-16,-2-3-19 16,0-2-15-16,6 5-20 15</inkml:trace>
  <inkml:trace contextRef="#ctx0" brushRef="#br0" timeOffset="149001.9001">22654 10138 1479 0,'-3'-9'294'0,"0"-7"-17"0,-7 16-116 15,-3 16-19-15,5 23-90 16,1 10-25-16,9 29-10 16,4 9 0-16,4 5 1 15,0-1 1-15,-2-22-8 16,-2-10-8-16,-3-22-29 16,0-8-20-16,-2-20-55 15,-1-8-95-15</inkml:trace>
  <inkml:trace contextRef="#ctx0" brushRef="#br0" timeOffset="149349.8462">22466 10553 1155 0,'3'0'320'0,"7"-1"-178"16,7-3-20-16,14 4-48 16,5 1-4-16,8 3-42 15,4 4-12-15,-2 0 6 16,-2-2 5-16,-11 0 2 15,-5-1 9-15,-10 2-6 0,-4-2-1 16,-6-1 9-16,-8-1-5 16,2 1-15-16,2-1-5 15,-4-3-9-15,0 0-4 16,13 6 0-16,29 22-1 16,-20-17 0-16,2 1 10 15,1-8 14-15,3 0 6 16,-10-9 12-16,-2-2-2 0,-9-9-1 15,-4-5-1-15,-11-1 1 16,-9-3 4-16,-11 1 3 16,-4 4 0-16,-7 1-18 15,1 5-11-15,8 14-35 16,1 3-26-16,18 17 380 16</inkml:trace>
  <inkml:trace contextRef="#ctx0" brushRef="#br0" timeOffset="149829.9276">23226 10578 1589 0,'3'5'309'15,"6"6"-151"-15,-5 3-44 0,1-1-47 16,-3 4-9-16,0-2-4 15,2-2 1-15,-1-1-8 16,1-6-6-16,0-4-11 16,0-4-3-16,5-9-6 15,1-1-6-15,4-8-6 16,5-1-2-16,-3 0-6 16,0 1-1-16,7 5-1 15,-2 6-1-15,0 4-1 16,-5 5-2-16,-8 9 4 15,-5 3 3-15,1 13 6 16,-3 2 5-16,-1-2 1 16,0 3-4-16,1-9 7 15,7 1-21-15,5-9 147 16</inkml:trace>
  <inkml:trace contextRef="#ctx0" brushRef="#br0" timeOffset="150191.0466">23865 10550 1788 0,'0'-1'451'0,"-4"-3"-273"15,2 2-74-15,2 2-68 16,0 0-23-16,0-1-19 16,0 0-21-16,0 0-23 15</inkml:trace>
  <inkml:trace contextRef="#ctx0" brushRef="#br0" timeOffset="150514.3324">23835 10732 1610 0,'0'-1'371'0,"-5"0"-101"16,4 1-52-16,1 0-96 15,-1 0-31-15,0 0-42 16,0 0 101-16</inkml:trace>
  <inkml:trace contextRef="#ctx0" brushRef="#br0" timeOffset="152530.0029">2479 11592 909 0,'1'1'458'0,"3"4"-249"15,-11 1-23-15,-20 5-32 16,-10-4-19-16,-18 2-59 0,9-5-13 31,23-2-16-31,1 0-9 0,-61 4-21 0,4 3-10 16,20-1-11-16,44 0-7 15,15 4-2-15,9 1 1 16,15 3 6-16,13 2 5 16,9 0 6-16,5 0 1 0,-2 0 0 15,-7 4 1-15,-23 11 1 16,-12 4 1-16,-26 13 0 15,-16 0 0-15,-13 1-3 16,-5-6 1-16,2-17-1 16,11-2-1-16,11-15-1 15,14 1-4-15,15-6 2 16,3-1 3-16,24-1 7 16,8-3 2-16,16 0 1 15,11 1-2-15,3 0-8 16,2-2 7-16,3 1-16 15,-6-1 205-15</inkml:trace>
  <inkml:trace contextRef="#ctx0" brushRef="#br0" timeOffset="152818.2335">2667 11818 2341 0,'5'36'31'15,"-2"-4"-2"-15,3 35 34 16,0-1-14-16,-2-9-17 15,2-8-7-15,3-18-12 16,0-9-13-16,2-20-55 16,-2-7-35-16</inkml:trace>
  <inkml:trace contextRef="#ctx0" brushRef="#br0" timeOffset="152980.9055">2593 11730 1457 0,'5'-5'257'0,"7"-9"-24"16,11 2-42-16,19 0-83 16,2-2-19-16,17-1-42 15,6 4-19-15,1 7-14 0,-8 2-11 16,-7 6-80-16,-12 3 377 16</inkml:trace>
  <inkml:trace contextRef="#ctx0" brushRef="#br0" timeOffset="153210.9618">2672 11999 1564 0,'2'1'316'0,"8"4"-75"16,13-1-70-16,14-7-86 16,14 1-19-16,11-5-33 15,4 3-6-15,-4 5 6 16</inkml:trace>
  <inkml:trace contextRef="#ctx0" brushRef="#br0" timeOffset="153510.1618">3015 12175 1544 0,'5'7'326'0,"7"5"-39"0,9 7-147 16,-1-1-32-16,15 3-60 16,-2 2-17-16,0-2-40 15,3 1-59-15,-13-4 181 16</inkml:trace>
  <inkml:trace contextRef="#ctx0" brushRef="#br0" timeOffset="153674.1082">3216 12185 1476 0,'-11'4'277'0,"-14"8"-16"16,1 2-49-16,-4 5-90 15,0 3-34-15,2 2-50 16,5 1-18-16,7-7 361 16</inkml:trace>
  <inkml:trace contextRef="#ctx0" brushRef="#br0" timeOffset="158132.8884">2681 11406 1520 0,'-1'6'261'0,"-2"2"-73"16,23 3-97-16,10-2-24 15,26-2-8-15,14-4-15 16,10 2-23-16,0-5-4 16,-12-4-20-16,-12-2-26 15,-19-11-82-15,-5 1-112 0</inkml:trace>
  <inkml:trace contextRef="#ctx0" brushRef="#br0" timeOffset="158258.554">3172 11269 1453 0,'0'6'227'0,"1"11"-72"15,2 5-12-15,9 9-46 16,2 4 4-16,-4 1-13 16,2 1-16-16,-8-6-22 15,-2-5-12-15,-2-12 329 16</inkml:trace>
  <inkml:trace contextRef="#ctx0" brushRef="#br0" timeOffset="158645.7452">3592 11861 1371 0,'9'0'255'0,"22"0"3"16,8 0-96-16,14 2-74 15,7-2-18-15,2 1-28 16,-4-1-38-16,-12-1-142 15</inkml:trace>
  <inkml:trace contextRef="#ctx0" brushRef="#br0" timeOffset="158841.2228">3641 12034 1532 0,'4'2'289'16,"15"5"-43"-16,8 2-53 16,22-5-45-16,12-2-26 15,11-4-53-15,-3-5-1 16,-8 2 289-16</inkml:trace>
  <inkml:trace contextRef="#ctx0" brushRef="#br0" timeOffset="159583.5714">4405 11800 1457 0,'20'5'249'0,"13"6"-43"0,-3 11-88 15,-4 4-16-15,-15 6-12 16,-10 1-8-16,-4 0-18 15,-6-1-11-15,-2-11-23 16,2-5-8-16,-1-16-6 16,2-8-6-16,9-14-22 15,8-4-14-15,10-10-11 16,6 3-1-16,6 2 17 16,5 1 7-16,-2 13 8 15,3 7 6-15,-9 14 12 16,-8 6 9-16,-9 12 16 15,-9 4-2-15,-3 8-7 16,-1 1-7-16,-2-1-11 16,1-5-2-16,3-15 0 15,-1-9-2-15,2-13-7 16,1-8-6-16,8-13-7 0,5-1-1 16,4-2 2-16,3 1 2 15,7 12 1-15,3 6 1 16,-5 14 8-16,-2 7 9 15,-13 11 18-15,-2 8 4 16,0 5-1-16,-5-2-7 16,3-3-10-16,-5-8 2 0,-1-11 16 15,5 0-386 1</inkml:trace>
  <inkml:trace contextRef="#ctx0" brushRef="#br0" timeOffset="160063.29">5382 11946 987 0,'6'-3'438'0,"1"-2"-242"16,1-3-15-16,-7-5-31 0,-1 2-20 16,-1-3-32-1,-2-3-13-15,-14-4-22 0,0 1-12 16,-15 1-16-16,-7 6-7 16,6 13-14-16,0 5-6 15,7 15-10-15,7 6-2 16,9 9-3-16,6 2-1 15,13 1 3-15,4-7 0 16,14-6 4-16,4-6 1 16,8-13 2-16,3 0 2 0,-4-19-9 15,-7-5-7-15,-3-10-14 16,-8-5-4-16,-11 3 9 16,-1 1 7-16,-13 13 26 15,-3 5 16-15,4 16 16 16,2 10 8-16,2 8-15 15,5 5-13-15,2 2-15 16,2 2-6-16,13-2 6 16,0-4-35-16</inkml:trace>
  <inkml:trace contextRef="#ctx0" brushRef="#br0" timeOffset="160319.6071">5666 12037 1833 0,'5'8'445'16,"8"14"-318"-16,7 1-38 15,1 0-34-15,3 3-11 0,2-2-19 16,-2-1-16-16,-2-6-66 16,-3-4-26-16</inkml:trace>
  <inkml:trace contextRef="#ctx0" brushRef="#br0" timeOffset="160453.3289">5833 12061 1809 0,'-13'13'451'0,"-16"9"-294"16,2 3-64-16,-2-1-50 15,3-5-14-15</inkml:trace>
  <inkml:trace contextRef="#ctx0" brushRef="#br0" timeOffset="161012.6963">5206 11586 1483 0,'0'0'244'0,"6"5"-62"16,9-5-52-16,26 7-54 16,12 0-13-16,11-5-39 15,3 3-11-15,-15-9-20 0,-7 1-25 16,-14-2-64-16,-10-2-34 15,-8-2-36-15,-8-4 36 16,-5 1 59-16,-2-4 29 16,2 4 74-16,-1 4 33 15,3 6 57-15,6 7 38 16,5 10-4-16,3 4-12 16,-2 6-36-16,-4-3-22 15,-7-3-32-15,-4-2-5 16,-4-4 107-16</inkml:trace>
  <inkml:trace contextRef="#ctx0" brushRef="#br0" timeOffset="164489.7413">6597 11954 1593 0,'4'6'294'0,"13"2"-143"16,15-1-35-16,35-5-25 15,15-1-21-15,12-1-42 16,0 0-11-16,-22 3-30 16,-9-3-37-16,-18 2-172 15</inkml:trace>
  <inkml:trace contextRef="#ctx0" brushRef="#br0" timeOffset="164729.69">6687 12101 1566 0,'1'2'293'15,"12"1"-106"-15,18 2-34 16,27-6-32-16,13 1-17 16,11 0-41-16,1 1-14 15,-13 0-24-15,-10-2-13 16,-9-3-51-16,-11 0-18 16</inkml:trace>
  <inkml:trace contextRef="#ctx0" brushRef="#br0" timeOffset="164906.7283">7316 11907 1616 0,'17'10'341'0,"13"11"-135"16,-4 3-24-16,-16 5-59 15,-6 1-28-15,-17 0-44 16,-8 2-20-16,-14 0-31 15,-9 0-283-15</inkml:trace>
  <inkml:trace contextRef="#ctx0" brushRef="#br0" timeOffset="165101.8879">6640 11992 1625 0,'-13'16'348'16,"-5"20"-141"-16,-1-3-46 15,21 7-62-15,13-2-21 0,23 1-31 16,20 0 30 0</inkml:trace>
  <inkml:trace contextRef="#ctx0" brushRef="#br0" timeOffset="170936.3137">20723 7777 1151 0,'-7'0'270'0,"-7"0"-198"16,7 0-36-16,16 4-2 15,11 0 10-15,29 0 6 0,15-1 6 16,38-2-1-16,13 2-11 15,26-2-19-15,13-1-7 16,3 0-6-16,-1-1-1 16,-19-5-1-16,-15 0-2 15,-27-1 0-15,-14-1-2 16,-23 6-4-16,-14-5-10 0,-19 1-26 16,-9 0-15-1,-13-3-20-15,-5 2 0 0,-8-1 3 16,-3 0 3-16,-10-1-3 15,-4 0-3-15,-4-2 6 16,-4 1 0-16,8 2 81 16,7 0 41-16,13 3 23 15,8-1-16-15,19 5-6 16,7 2-16-16,16 4-24 16,4 5 6-16,4 4 23 15,-3-1 9-15,-18 3 21 16,-7-1 14-16,-24 1-13 15,-14 1-8-15,-12 1-17 16,-8-3-19-16,4-5-44 16,4-1-58-16</inkml:trace>
  <inkml:trace contextRef="#ctx0" brushRef="#br0" timeOffset="171310.0329">22044 6977 1399 0,'-1'7'196'0,"-5"10"-114"15,3 12-43-15,-2 17-29 16,5 2-5-16,4 6-1 15,4-5 1-15,7-5 3 16,-2-6 2-16,6-12-24 16,-4-5-65-16</inkml:trace>
  <inkml:trace contextRef="#ctx0" brushRef="#br0" timeOffset="171510.2505">21818 7166 1379 0,'3'-4'231'16,"7"-3"-63"-16,13 1-26 15,16-1-30-15,14 2-11 0,22 2-7 16,7-1-4-16,2 4-19 16,-8 6-15-16,-24-1-26 15,-17 3 1-15,-18 5 355 16</inkml:trace>
  <inkml:trace contextRef="#ctx0" brushRef="#br0" timeOffset="174324.713">8190 12193 1114 0,'11'11'347'16,"9"8"-208"-16,15-5-25 16,7-4-1-16,-3-10 15 15,-2-7-7-15,-5-9-7 16,-6-6 6-16,-6-11-16 16,-7-7-12-16,-10-8-28 15,-4-6-14-15,-7-12-26 16,1-7-8-16,8 3-11 15,1 0-5-15,17 20-10 16,5 12-4-16,5 15 0 16,2 6-44-16,6 13-98 15,2 9-254-15</inkml:trace>
  <inkml:trace contextRef="#ctx0" brushRef="#br0" timeOffset="174495.1125">8295 12022 1593 0,'9'0'308'0,"11"2"-134"16,18-2-112-16,14 0-19 0,10-2-26 16,3 0 3-16,-2 2 112 15</inkml:trace>
  <inkml:trace contextRef="#ctx0" brushRef="#br0" timeOffset="174942.9325">8692 12212 1313 0,'4'1'265'0,"2"4"-80"0,0 4-18 15,-5 7-66-15,-1 5-26 16,-3 9-31-16,-2 4-13 15,0-2-12-15,2-1-5 16,2-13-5-16,2-5 3 16,8-13-1-16,2-8 2 0,6-10-4 15,1-7-3 1,3-5-5-16,0 4-1 0,-7 3 0 16,-6 8 1-16,-5 11-1 15,-9 3 1-15,-5 12 1 16,3 4-2-16,-4 4 2 15,9 4-1-15,3-2-1 16,3-4-3-16,9-5-2 16,6-2 5-16,17-7 31 15</inkml:trace>
  <inkml:trace contextRef="#ctx0" brushRef="#br0" timeOffset="175642.4879">8378 11393 1163 0,'-7'-3'342'0,"2"0"-146"16,5 3-49-16,9 1-55 0,17 5-21 16,18 1-28-16,8-4-10 15,10 1-14-15,-1-1-2 16,-3 1-9-16,-7 0-2 16,-17-3-17-16,0-1-25 15,-23-3-65-15,-3-5-27 16,-8-4 5-16,-10-4 27 0,-9-2 63 15,-1-2 27-15,0 3 39 16,4 3 12-16,13 8 6 16,5 6-2-16,11 4-15 15,0 4 4-15,7 8 2 16,-3 2 3-16,-4 8 29 16,0 0 9-16,-16 1 15 15,1-2-6-15,-8-1-41 16,-3-5-1-16</inkml:trace>
  <inkml:trace contextRef="#ctx0" brushRef="#br0" timeOffset="176243.7731">9244 11937 1363 0,'2'2'254'0,"6"3"-17"16,18 2-112-16,7-2-24 15,17 0-40-15,4-3-20 16,1-2-24-16,-3-3 1 16,-8-3-77-16,-5-2 203 0</inkml:trace>
  <inkml:trace contextRef="#ctx0" brushRef="#br0" timeOffset="176437.2556">9336 12049 1298 0,'0'0'302'0,"5"0"4"16,5 3-93-16,16 3-67 15,11 0-21-15,10-3-54 16,2-1-24-16,2-3 7 16,-3-3 240-16</inkml:trace>
  <inkml:trace contextRef="#ctx0" brushRef="#br0" timeOffset="178791.6491">10020 11934 1455 0,'5'-3'230'0,"11"0"-76"15,3 0-17-15,10 12-51 16,3 6-10-16,-4 13-11 16,0 7-8-16,-21 4-10 15,-6 5-10-15,-8-7-12 16,-7-7-4-16,8-12-8 15,-1-12-1-15,11-19-7 16,5-5-5-16,11-20-6 16,5 0-3-16,8 1 1 15,0 2 2-15,-4 18 1 16,-2 3 1-16,-8 16 2 16,-4 6-1-16,-6 17 5 15,-6 3 1-15,-5 6 1 16,-1 3 0-16,-3-7-2 15,5-7 1-15,6-11-18 16,6-8-13-16,6-18-23 0,3-11-2 16,0-12 16-16,3-2 13 15,2 4 23-15,-6 7 9 16,2 10 26-16,0 6 9 16,-4 15 14-16,3 5 1 15,-9 11-19-15,-2 3-8 16,-3 6-14-16,-4-2-7 15,-3 2-10-15,-1 2-33 16,-1-5-48-16</inkml:trace>
  <inkml:trace contextRef="#ctx0" brushRef="#br0" timeOffset="179317.1649">11037 12077 987 0,'4'-5'411'0,"4"-5"-239"0,-1-2-16 16,-7 0-1-16,0 0-1 15,-4-6-25-15,-8 2-9 16,-5-3-37-16,-6-1-16 16,-9 3-27-16,-1 2-13 15,-5 11-17-15,4 4-9 16,6 16-9-16,3 7-3 0,13 10-2 15,2 0-1-15,11-2 2 16,8-2 4-16,12-8 4 16,8-4 2-16,9-12 4 15,3-8 0-15,-4-6 2 16,-5-6-1-16,-9-2-4 16,-5-2-2-16,-8 1 1 15,-3 1-1-15,-5 11 3 16,-3 6-2-16,-3 10 0 15,-2 6-2-15,6 5 3 16,0 0 0-16,11-1 1 16,5 1 20-16,5-2-464 15</inkml:trace>
  <inkml:trace contextRef="#ctx0" brushRef="#br0" timeOffset="179584.052">11267 12135 1615 0,'3'5'316'16,"2"5"-167"-16,10 9-47 0,0 6-17 15,7 0-3-15,0 8-20 16,-5-1-11-16,5 0-29 16,-5-1-15-16,-3-11-72 15,0-9-58-15</inkml:trace>
  <inkml:trace contextRef="#ctx0" brushRef="#br0" timeOffset="179732.5654">11479 12157 1587 0,'-6'-1'338'0,"-13"1"-99"16,-3 1-51-16,0 11-88 15,-4 1-25-15,-1 8-41 16,2 3-15-16,2 1-12 16,2 0-7-16</inkml:trace>
  <inkml:trace contextRef="#ctx0" brushRef="#br0" timeOffset="180343.7673">10759 11688 1481 0,'-4'0'264'0,"2"-1"-65"15,3-1-76-15,-1 2-23 16,19 0-42-16,53 6-17 15,-14-2-18-15,7-1-7 16,0 1-10-16,-5-1 1 16,-14-3-29-16,-4-2-39 15,-18-4-109-15,-3-2-32 16,-9-2 3-16,-8-3 53 16,-4 3 77-16,-7-3 28 0,2 6 62 15,3 1 8-15,2 4 23 16,4 1 7-16,-4 1 10 15,0 0 12-15,3 2-12 16,11 3 14-16,29 38 26 16,-31-28 4-16,-7 2 2 15,-3 0-19-15,-6-2-47 16,-3 1 59-16</inkml:trace>
  <inkml:trace contextRef="#ctx0" brushRef="#br0" timeOffset="180927.3281">12184 11948 1382 0,'0'3'230'0,"0"0"-70"16,22 2-62-16,11-2-26 15,33-3-32-15,13-2-14 16,16-2-18-16,3 3-3 15,-20 4-2-15,-7 2-27 16,-30 7-84-16,-10-4-81 16</inkml:trace>
  <inkml:trace contextRef="#ctx0" brushRef="#br0" timeOffset="181186.1495">12301 12095 1356 0,'-9'0'244'0,"-7"1"-49"16,8 0-9-16,11-1-68 15,14 2-13-15,22-2-47 16,8-1-18-16,20 1-14 15,7-6-6-15,4 6-10 16,-3 2-3-16,-17-4-25 16,-10 2-36-16</inkml:trace>
  <inkml:trace contextRef="#ctx0" brushRef="#br0" timeOffset="181441.9124">12764 11849 1052 0,'7'0'407'0,"10"4"-207"15,1 1-68-15,10 12-20 16,1 0-11-16,4 11-6 16,0-2-8-16,-13 2-36 15,-6 1-14-15,-14-10-18 16,-8 2 3-16,-8-3 2 15,1-2 0-15,-6 4-9 16,4-3-5-16,-6-5 0 16,2 4 76-16</inkml:trace>
  <inkml:trace contextRef="#ctx0" brushRef="#br0" timeOffset="183180.6048">13513 12059 821 0,'-3'0'484'15,"-3"-1"-251"-15,2 0-90 16,4 0 16-16,0-1 1 16,0 2-17-16,7 0-31 0,19 4-18 15,37 6-33-15,-21-3-16 16,12-2-24-16,3 1-7 15,7-3-8-15,-3-3-2 16,-13-3-28-16,-5 0-28 16</inkml:trace>
  <inkml:trace contextRef="#ctx0" brushRef="#br0" timeOffset="183784.6375">14221 12261 1323 0,'11'3'238'0,"22"6"-96"16,-1-3-2-16,6-6-7 15,-1-2-10-15,-8-12-10 16,-6-4-10-16,-10-9-27 16,-5-2-16-16,-10-5-21 15,-8-9-6-15,-6-9-9 16,-2-9-3-16,3-13-14 16,8 6-6-16,12 5-7 15,13 8-5-15,10 16-3 16,5 7 0-16,5 14-11 15,1 7-31-15,-2 11-2 16</inkml:trace>
  <inkml:trace contextRef="#ctx0" brushRef="#br0" timeOffset="183989.4911">14251 11991 1706 0,'9'-2'347'15,"19"-4"-251"-15,11-2-38 0,28 6-38 16,8-3-4-16,1 1 52 16,-3 4-454-16</inkml:trace>
  <inkml:trace contextRef="#ctx0" brushRef="#br0" timeOffset="184517.2894">14682 12133 1259 0,'1'1'282'15,"3"9"-98"-15,-1 2-77 16,2 9-54-16,1 5-14 15,-3-2-25-15,0 3-6 16,1-1-2-16,-4-3-1 16,3-4 3-16,0-5 1 0,4-14-1 15,3-6-3-15,0-10-11 16,11-3-3-16,-1-5-3 16,-1 2 3-16,2 1 9 15,-6 1 4-15,-2 9 13 16,-4 3 11-16,-7 5 7 15,-2 5-2-15,-5 3-13 16,3-5-10-16,1 0-7 16,-7 3 0-16,-10 9-3 15,-27 30 6-15,33-29 15 16,8-1 12-16,6 1 22 16,5 0 2-16,15 1-10 15,2-3-9-15,11 0-20 16,1-8 19-16,2-6-262 15</inkml:trace>
  <inkml:trace contextRef="#ctx0" brushRef="#br0" timeOffset="185010.7716">15210 12001 1459 0,'8'3'247'0,"8"-1"-61"15,17 5-70-15,10-2-30 16,13-4-42-16,6 0-15 16,-2-2-16-16,-2 0-7 15,-18-4-102-15,-9 4-95 16</inkml:trace>
  <inkml:trace contextRef="#ctx0" brushRef="#br0" timeOffset="185187.2994">15305 12142 1367 0,'16'0'243'15,"11"-2"-64"-15,22 2-72 16,6 0-33-16,9 1-41 16,-6-1 58-16</inkml:trace>
  <inkml:trace contextRef="#ctx0" brushRef="#br0" timeOffset="185954.8225">15905 11884 1365 0,'18'2'220'16,"8"3"-97"-16,4 17-44 15,-2 5-5-15,-7 12-4 16,-9 4-2-16,-11-7-15 0,-2-4-9 15,-13-11-19-15,2-5-6 16,5-7-7-16,-2-6-3 16,5-13-21-16,2-6-7 15,2-17-7-15,9 0 2 16,9-3 14-16,7-5 4 16,3 9 11-16,2 5 14 15,0 19 22-15,-8 8 16 0,-7 14 3 16,-1 7-9-16,-14 2-17 15,0 2-12-15,-1 4-10 16,-6-7-3-16,0-7-3 16,3-1-1-16,4-14-5 15,0-6-1-15,9-11-6 16,7-5-3-16,5-11 1 16,6 1-2-16,7 5 3 15,-2 0 4-15,1 17 1 16,-3 6 4-16,-3 14 9 15,-5 6 5-15,-11 8 9 16,-1 6 3-16,-9 1-8 16,-4-1-2-16,-1 3-6 15,-3-8-11-15,3-3 63 16</inkml:trace>
  <inkml:trace contextRef="#ctx0" brushRef="#br0" timeOffset="186564.1026">16922 12069 1185 0,'6'-8'324'16,"3"-4"-160"-16,-5-7-33 15,1 0 4-15,-6-3-32 16,-1 0-10-16,-8-2-26 16,-9-1-14-16,-9 3-16 15,-8 2-5-15,-7 10-11 16,0 9-6-16,2 14-16 0,3 5-4 16,11 14-2-16,10 4 0 15,13-2 2-15,10 4 0 16,15-9 5-16,4-5 0 15,13-7 5-15,3-8 3 16,5-9 0-16,-2-2 2 16,-8-14-4-16,-2-5-2 15,-11-4-8-15,-5-3-1 16,-10-1-3-16,-6 1 4 0,-9 5 4 16,-3 3-1-16,1 19 0 15,-3 3 0-15,4 15-1 16,2 2 1-16,5 5 1 15,6 8-1-15,9-2-1 16,2 1 6-16,4-4-11 16,-2-3 143-16</inkml:trace>
  <inkml:trace contextRef="#ctx0" brushRef="#br0" timeOffset="186885.7898">17150 12106 1633 0,'11'8'324'15,"10"5"-205"-15,7 4-10 0,9 8-37 16,-1-6-20-16,1 6-23 16,-7 0-13-16,-7-6-35 15,-3 0-23-15,-7-8-178 16</inkml:trace>
  <inkml:trace contextRef="#ctx0" brushRef="#br0" timeOffset="187067.3507">17444 12106 1436 0,'-7'3'239'0,"-8"3"-38"16,-4 4-14-16,-11 8-50 15,-2 3-19-15,-5 5-50 16,1 3-18-16,7-3-29 16,4-2-5-16,16-6 116 0</inkml:trace>
  <inkml:trace contextRef="#ctx0" brushRef="#br0" timeOffset="189575.0763">17922 11866 1396 0,'-6'2'234'0,"6"1"-61"16,8 2-24-16,21-3-64 15,11 1-12-15,21-1-15 16,10-2-17-16,0-4-23 16,4 4-8-16,-12-1-29 15,-3 1-58-15</inkml:trace>
  <inkml:trace contextRef="#ctx0" brushRef="#br0" timeOffset="189861.5941">17999 12018 984 0,'0'-2'431'0,"1"0"-253"16,6 3-17-16,-7-1-6 16,9 4-26-16,60 19-27 15,-14-11-6-15,11-7-41 16,2-5-16-16,-3-7-48 16,-4-6-54-16</inkml:trace>
  <inkml:trace contextRef="#ctx0" brushRef="#br0" timeOffset="190068.7904">18473 11833 1424 0,'9'5'221'15,"6"6"-71"-15,1 9-2 16,-3 9-19-16,-3 4 3 15,-9-1 1-15,0 2-25 16,-5-7-41-16,-11-4-14 0,4-1-21 16,-1-7 28-16</inkml:trace>
  <inkml:trace contextRef="#ctx0" brushRef="#br0" timeOffset="190746.3058">19473 12088 677 0,'6'-8'436'0,"5"-12"-113"16,4 3-184-16,-15-8-6 16,2 1 7-16,-13-3-7 15,-5-3-17-15,-8 4-15 16,-6 1-16-16,-4 14-33 15,-4 4-19-15,2 15-28 16,1 8-6-16,11 17-12 16,6 4 0-16,12 4-1 15,12 2 0-15,13-6 5 16,8-3 0-16,11-14 5 16,1-5 1-16,2-12 3 15,2-3 0-15,-14-11-4 16,-3-3-4-16,-7-6-2 15,-9-4 0-15,-3 2 8 0,-1 1 3 16,-10 6 3-16,-1 5 0 16,5 10 2-16,-7 5-1 15,2 10 1-15,3 1 0 16,2 7-2-16,6 2-1 16,5-1-1-16,9 4 33 15,2-7-388-15</inkml:trace>
  <inkml:trace contextRef="#ctx0" brushRef="#br0" timeOffset="191002.8398">19651 12155 1482 0,'0'0'289'16,"3"4"60"-16,16 9-249 15,9 2-32-15,11 8-13 16,1 2-14-16,-3 4-11 16,-2 2-11-16,-11-2-17 15,-7-3-24-15,-5-11-54 16</inkml:trace>
  <inkml:trace contextRef="#ctx0" brushRef="#br0" timeOffset="191162.9362">19917 12182 1642 0,'-11'3'377'16,"-16"6"-149"-16,3 6-62 15,-12 7-88-15,2 4-26 16,-2 4-26-16,1 0-15 15,10 3 43-15,4-7-229 0</inkml:trace>
  <inkml:trace contextRef="#ctx0" brushRef="#br0" timeOffset="191462.6444">20148 11899 1591 0,'11'1'300'15,"21"0"-152"-15,2 1-45 16,11 1-32-16,6 0-26 16,-5-1-29-16,-2 0-2 15,-14-4-38-15,-8-2-66 16</inkml:trace>
  <inkml:trace contextRef="#ctx0" brushRef="#br0" timeOffset="191642.1645">20225 12043 1439 0,'9'0'260'0,"17"2"-10"16,6 4-36-16,15-3-66 15,-1 1-42-15,0-2-57 16,-7-3 0-16</inkml:trace>
  <inkml:trace contextRef="#ctx0" brushRef="#br0" timeOffset="192273.5195">20903 12019 1268 0,'8'2'283'16,"5"1"-82"-16,-1-3-18 16,25 6-43-16,6-6-11 0,22 0-57 15,9 1-15-15,-1-6-15 16,-5 3-7-16</inkml:trace>
  <inkml:trace contextRef="#ctx0" brushRef="#br0" timeOffset="192753.2293">21497 12039 1493 0,'2'0'205'0,"10"0"-134"16,8-5-43-16,30 0-7 16,14-1 20-16,26 3 31 15,18 2 5-15,17-3 11 16,10 3-5-16,3-2-34 16,7-3-11-16,0-1-25 15,-5-5 24-15,0-5-406 16</inkml:trace>
  <inkml:trace contextRef="#ctx0" brushRef="#br0" timeOffset="193258.0147">21862 11732 1487 0,'14'7'260'0,"24"1"-57"15,6 0-20-15,1-10-27 16,-1-6-26-16,-13-9-40 15,-7-5-10-15,-11-7-26 16,-8 2-15-16,-10-14-20 16,-7-5-5-16,-5-16-7 0,1-11-4 15,8 0-5-15,6 1-4 16,15 14-10 0,9 11-8-16,6 14-26 0,3 7-17 15,-3 15-50-15,-1 6-42 16</inkml:trace>
  <inkml:trace contextRef="#ctx0" brushRef="#br0" timeOffset="193454.7595">21863 11540 1425 0,'4'0'235'0,"13"3"-31"16,12-1-49-16,20-3-90 16,10-2-2-16,17 1-38 15,4 3 14-15</inkml:trace>
  <inkml:trace contextRef="#ctx0" brushRef="#br0" timeOffset="193893.3537">22274 11658 781 0,'3'-4'527'0,"5"0"-257"15,-3 1-88-15,-2 7-38 16,0 5-18-16,-1 7-45 16,5 5-6-16,3 6-34 15,2 0-10-15,-10-1-17 16,3 1-5-16,-9-4-2 16,-2-3 0-16,6-5 1 15,-4-6-3-15,3-9-60 16,1-6-59-16,4-5-179 15</inkml:trace>
  <inkml:trace contextRef="#ctx0" brushRef="#br0" timeOffset="194126.9946">22449 11742 1020 0,'5'-1'376'0,"3"0"-248"16,-8-2-76-16,0 2-23 15,-6 4-17-15,5-3 4 16,0 0 24-16,-6 3 14 0,-11 5 20 15,-28 21 10-15,30-18-12 16,1 0-10-16,6 3-13 16,10-2-1-16,6-1 9 15,7 0 0-15,12 1-12 16,-7-3-8-16,13 0-19 16,5-1-5-16,-2-4-15 15,1-1-16-15</inkml:trace>
  <inkml:trace contextRef="#ctx0" brushRef="#br0" timeOffset="196353.5738">21889 12294 953 0,'1'-2'438'0,"5"2"-229"0,4 8-66 16,6 8-32-16,-3 7 7 16,6 13-28-16,-13-4-10 15,0 10-31-15,-3 0-9 16,-8-12-18-16,5 1-8 15,-5-17-6-15,0-6-1 16,0-12-12-16,-3-10-5 16,5-13-4-16,6-7 0 0,12-9 8 15,3 0 5-15,4 9 12 16,-2 7 9-16,1 16 11 16,5 9 6-16,0 7-3 15,4 11-6-15,-6 5-9 16,-3 6-7-16,-7 2-6 15,-8-6-2-15,-6 3 0 16,-5-6-1-16,-3-5-5 16,0-6-5-16,1-14-6 15,3-10-1-15,8-14 2 16,9-4 3-16,11-4 3 16,1 1 0-16,5 8 4 15,2 8 1-15,-7 13 2 16,1 8 3-16,-5 17 8 15,-5 6 3-15,-5 13 10 16,0 2 5-16,-9 1 6 16,-2-1-1-16,4-6-4 0,-6-9-3 15,3-8-9-15,6-1-3 16,3-7 1-16,-1-2-8 16</inkml:trace>
  <inkml:trace contextRef="#ctx0" brushRef="#br0" timeOffset="201060.4887">13278 8862 955 0,'2'-8'467'15,"-1"-5"-263"-15,4-4-41 16,-4-1 2-16,4-3-34 0,-1 1-4 15,0 4-46-15,-2 2-16 16,-2 9-23-16,-4 0-12 16,5 8-13-16,-4 4-8 15,3 12-12-15,3 5 0 16,-3 11 0-16,3 7 0 16,-3 3 4-16,-1-1 1 15,-2-9 4-15,-3-9 0 16,0-12 1-16,1-4 0 0,7-1-2 15,1 1 0-15,0-5-3 16,1 1 1-16,-4-5-2 16,1-1 1-16,-1 0 0 15,0 0-1-15,0 0-1 16,2 0 0-16,13-2 0 16,31-8 0-16,-28 4 0 15,-2 1 1-15,-8 3 4 16,-5-1 3-16,-5 1 3 15,-5-1 1-15,0 3-3 16,3-1-4-16,3 0-5 16,7 2 8-16</inkml:trace>
  <inkml:trace contextRef="#ctx0" brushRef="#br0" timeOffset="201704.4736">13401 8597 1194 0,'-14'-2'324'0,"-20"-3"-134"16,-4-1-23-16,-3 4-67 16,-5 0-28-16,-3 3-41 15,0 11-13-15,-1 9-21 0,4 10-3 16,10 11-4-16,5 1 1 15,19 14 1-15,10 7 0 16,18 9 3-16,12 3 1 16,14-14 4-16,9-8 1 0,5-15 3 15,9-10 2 1,12-11 1-16,12-12 1 0,14-22-1 16,-5-12-1-16,-10-18 2 15,-18-9 2-15,-24-14 10 16,-21-6 8-16,-31-6 61 15,-14 6 22-15,-36 9 23 16,-9 11 1-16,-17 12-61 16,3 12-28-16,9 14-56 15,11 13 335-15</inkml:trace>
  <inkml:trace contextRef="#ctx0" brushRef="#br0" timeOffset="202697.445">23386 11777 1562 0,'1'-11'282'0,"10"-12"-126"15,11 1-52-15,11 4-18 16,10 5-16-16,5 10-16 15,1 5-3-15,-1 19-17 16,-9 1-6-16,-15 10 0 16,-18 2 0-16,-25 3-4 15,-11 4-1-15,-21-6-5 16,0-3-4-16,3-12-3 16,5-6-3-16,18-12-6 15,4 0-2-15,13-6-9 16,8 3-2-16,6 6 1 15,6 0 1-15,11 13 3 16,-4-4 1-16,4-5 3 16,9 2-2-16,2-8-10 15,5 0-9-15</inkml:trace>
  <inkml:trace contextRef="#ctx0" brushRef="#br0" timeOffset="203137.7904">23605 11591 1172 0,'-25'-13'331'16,"-22"-9"-161"-16,-3 10-64 16,-1-1-13-16,1 11-44 15,6 7-15-15,0 12-28 16,0 10-6-16,10 19-8 16,-1 6 2-16,15 17-1 15,9 9 2-15,20 5 2 16,10 0 0-16,23-13 3 15,6-10 0-15,18-16 5 0,17-10 4 16,8-21 5-16,14-10 1 16,-7-26 34-16,-16-9 18 15,-9-19 28-15,-14-9 15 16,-27-12-12-16,-11-7-3 16,-39-5-10-16,-15 5-4 15,-20 14-39-15,-8 9-19 16,-4 21 308-16</inkml:trace>
  <inkml:trace contextRef="#ctx0" brushRef="#br0" timeOffset="212138.0126">2233 13008 999 0,'-1'-5'431'0,"-11"-7"-249"15,-8 0-11-15,-17 5-35 16,-8 1-20-16,-3 5-29 15,-4 6-8-15,9 14-34 16,7 6-17-16,19 7-23 16,16 5-6-16,21-3-5 0,13 4 0 15,12-4 4-15,1-9 0 16,3-9 2-16,-1-9 0 16,-9-7-1-16,-4-2-1 15,-20-3 0-15,-13 2 0 16,-19 2 2-16,-12 1 1 15,-19 5 1-15,-11 5 0 0,2 7 2 16,0 7-3-16,12 12 0 16,16 9-1-16,16 3-1 15,12-2 0-15,23-8 0 16,8-6 1-16,16-12 1 16,1-7 1-16,9-6 15 15,-1-7 5-15,-4-9 6 16,-3-6 2-16,-11-7-11 15,-6-4-2-15,-10-3-4 16,-4-1 1-16,-12 0 11 16,-3 5 10-16,-5 16 14 15,-3 11 9-15,2 18-5 16,2 8-14-16,7 7-20 16,4-1-6-16,7-2-8 15,1-6-28-15,-3-12-60 16,-1-7-33-16</inkml:trace>
  <inkml:trace contextRef="#ctx0" brushRef="#br0" timeOffset="212256.9925">2381 13154 1539 0,'0'-7'309'0,"0"-3"-79"0,0 2-74 15,8 8-84-15,0 6 41 16</inkml:trace>
  <inkml:trace contextRef="#ctx0" brushRef="#br0" timeOffset="212605.5481">2700 13334 1233 0,'-16'5'323'0,"-14"7"-91"15,6 7-63-15,14 4-112 16,10 5-28-16,13 7-22 16,11-1-2-16,14-5-1 15,0-2 1-15,3-15 5 16,1-3 3-16,-11-11 1 0,-5-14 23 15,-16-10 22-15,-10-7 7 16,-14-11 22-16,-7-3-11 16,-3-17-16-16,-3-5-8 15,13-5-25-15,7 4-12 16,12 9-20-16,12 12 4 16,10 23 53-16</inkml:trace>
  <inkml:trace contextRef="#ctx0" brushRef="#br0" timeOffset="212995.9218">3348 13288 1153 0,'-1'7'336'0,"-5"12"-158"16,-6 8-38-16,-11 17-18 16,-6 7-10-16,-8-4-33 15,-1-1-8-15,6-16-39 0,0-9-10 16,12-16-8-16,6-6-2 15,0-20-4-15,11-4-5 16,4-8-3-16,4-1 7 16,14 10 33-16,-2 3 10 15,9 17 24-15,0 7 4 16,5 17-11-16,-4 6-4 16,-3 10-22-16,-1 0-2 15,1-4 294-15</inkml:trace>
  <inkml:trace contextRef="#ctx0" brushRef="#br0" timeOffset="213439.4366">3611 13211 1683 0,'5'9'339'0,"-3"22"-227"15,1 16-36-15,6 21-21 16,-6 8-11-16,3 7-17 15,1-2-5-15,-3-14-6 16,3-4-1-16,-1-21-23 16,-1-10-9-16</inkml:trace>
  <inkml:trace contextRef="#ctx0" brushRef="#br0" timeOffset="213576.3595">3646 13501 1614 0,'15'-1'279'0,"18"0"-213"16,9-7-41-16,15 4 2 15,1-6-43-15</inkml:trace>
  <inkml:trace contextRef="#ctx0" brushRef="#br0" timeOffset="213890.0514">4078 13311 1523 0,'-9'-10'270'16,"-15"-9"-79"-16,1 4-39 16,4 8-50-16,-1 7-33 15,6 6-51-15,2 4-14 16,6 9-12-16,6 2-2 0,18-2-1 16,-1 1-1-16,13-6 3 15,-6-6-10-15,-6-6-23 16,2-2-14-16,-13-5-18 15,-2 3 12-15,-16 1 23 16,-8 2 13-16,-4 7 32 16,-6 1 18-16,3 9 28 15,11 2 10-15,3 0 22 16,12 2-3-16,12-1-9 16,2-3-7-16,15 1-19 15,2 0-9-15,5-12-15 16,3 3 15-16</inkml:trace>
  <inkml:trace contextRef="#ctx0" brushRef="#br0" timeOffset="214443.7006">5390 13479 1232 0,'8'-4'297'0,"6"-8"-120"16,-5-2-8-16,-7-3-44 15,-2-3-18-15,-10-3-16 16,-3 3-17-16,-11-6-16 0,-10 2-7 16,-8 4-7-16,4 3-2 15,-3 13-12-15,4 6-10 16,9 13-16-16,3 10-6 16,15 8-3-16,5-1 0 15,15 2 3-15,7-5 1 16,11-2 4-16,8-3 3 15,5-6 3-15,1-3 0 16,2-5 3-16,-6-7-13 0,-10-14 14 16,-5-8-395-16</inkml:trace>
  <inkml:trace contextRef="#ctx0" brushRef="#br0" timeOffset="214565.991">5249 13122 1768 0,'-8'-1'397'0,"-2"2"-274"16,3 1-76-16,10 4-35 16,9 1 33-16</inkml:trace>
  <inkml:trace contextRef="#ctx0" brushRef="#br0" timeOffset="215041.5589">5512 13285 1493 0,'6'3'233'0,"9"7"-99"0,10 0-24 16,15-1-36-16,1 0-13 15,2-4-21-15,-4-3-14 16,-7-2-12-16,-3-5-5 15,-9-3-4-15,-4-2-5 16,-11-4-15-16,-5 0-6 16,-2 5-3-16,-6 6 4 0,-8 7 15 15,-2 7 3-15,-10 8 3 16,0 3 1-16,6 9 0 16,3 4-2-16,7 2-2 15,5-2 0-15,12-5 6 16,6-2 8-16,11-14 8 15,2-4 2-15,5-9-2 16,4 2-3-16,-3-9-7 16,0-4-1-16,-2-10-9 15,-9-10-11-15,-10 0-6 16,4 1-2-16,-9 6 10 16,3 10 24-16,-1 17 51 15,-8 6 16-15,2 14 17 16,-1 3-5-16,3 6-42 15,0 2-13-15,4-3-18 0,5-3 68 16</inkml:trace>
  <inkml:trace contextRef="#ctx0" brushRef="#br0" timeOffset="215616.4633">7103 13675 1292 0,'8'5'263'16,"16"9"-85"-16,6-3-26 16,18-4-22-16,-1-4-5 15,1-9-17-15,-7-7-13 16,-19-7-24-16,-6-3-10 0,-14-12-18 15,-2-7-9-15,-3-10-16 16,-3-6-4-16,-10-16-8 16,2-4-1-16,0-2-5 15,-1 0-4-15,22 18-14 16,6 10-5-16,14 14-24 16,4 13-27-16,7 15-176 15</inkml:trace>
  <inkml:trace contextRef="#ctx0" brushRef="#br0" timeOffset="215829.7986">7144 13515 1526 0,'6'1'280'0,"9"0"-48"16,26-4-122-16,16-1-19 16,14-1-37-16,5 0-16 15,-6 3 377-15</inkml:trace>
  <inkml:trace contextRef="#ctx0" brushRef="#br0" timeOffset="216314.5698">7605 13645 1517 0,'4'0'264'0,"5"4"-94"15,1 0-23-15,-2 11-53 16,1 5-19-16,-3 8-32 16,-4 5-10-16,-2 4-14 0,-6-2-5 15,3-5-8-15,-1-6-3 16,4-12-2-16,2-6-4 15,4-13-15-15,6-8-7 16,5-10-4-16,2-4 3 16,1 3 14-16,0 1 7 15,-8 9 7-15,-3 8 4 16,-10 8 1-16,-9 4 0 16,-9 9 0-16,-7 2-1 0,-1 7 4 15,0-3 2-15,13-2 7 16,10-1 2-16,11-2 9 15,10-1 0-15,15-2-5 16,5 0-5-16,8-4-1 16,-2-2 37-16</inkml:trace>
  <inkml:trace contextRef="#ctx0" brushRef="#br0" timeOffset="216885.8674">8183 13457 1492 0,'18'4'270'0,"11"-2"-62"16,14 1-97-16,8-1-30 16,2-2-49-16,0-2-13 15,-7-1-15-15,-7 0-45 16</inkml:trace>
  <inkml:trace contextRef="#ctx0" brushRef="#br0" timeOffset="217111.5107">8235 13593 1408 0,'11'3'270'16,"6"0"12"-16,14-3-132 15,7 0-5-15,14 1-57 16,2 2-26-16,2 2-18 16,-5-2 109-16</inkml:trace>
  <inkml:trace contextRef="#ctx0" brushRef="#br0" timeOffset="217668.1283">8985 13235 1633 0,'-2'7'327'0,"-1"22"-191"0,0 16-37 16,4 25-38-16,2 11-5 16,-1 6-16-16,5 1-2 15,-2-5-12-15,1-2-7 16,0-12-8-16,0-10-2 15,0-20-20-15,-2-12-20 16,5-15 32-16</inkml:trace>
  <inkml:trace contextRef="#ctx0" brushRef="#br0" timeOffset="218087.1832">9020 13519 1351 0,'-4'3'248'16,"-4"2"-46"-16,3 11-87 16,-1-5-20-16,5 9-34 15,1 2-10-15,6 1-17 16,5 2-3-16,8-6-6 15,1-3-2-15,12-9-1 0,2-7-1 16,7-6-6-16,0-6-2 16,-4-5-18-16,-3-1-21 15,-13-8-25-15,-2-5-8 16,-13-2 10-16,-3-1 21 16,-4 9 24-16,-6 5 10 15,-7 11 13-15,2 8 9 16,-2 10 10-16,8 10-5 15,2 7-9-15,6 6 1 0,3 2 10 16,2 0 3-16,5 2 9 16,-3-5-6-16,8-1-18 15,-2-5 4-15,10-8 365 16</inkml:trace>
  <inkml:trace contextRef="#ctx0" brushRef="#br0" timeOffset="218605.9358">9464 13702 1411 0,'-1'6'266'0,"0"3"-23"16,-1 7-73-16,2 7-18 16,1 7-66-16,2 3-28 15,3 2-36-15,1-5-10 16,-1-7-6-16,-2-6-1 15,2-10-3-15,1 0-6 0,3-13-27 16,3-4-17-16,3-10-15 16,3-4 3-16,-1 1 27 15,-1-1 15-15,-4 9 19 16,-3 5 4-16,-5 5 10 16,-4 4 5-16,-3 3 4 15,1-2-1-15,0 0-7 16,-9 2-2-16,-12 7-2 15,-27 11-2-15,33-9-3 16,5-2 3-16,9 5 12 16,4 0 4-16,12 1 8 15,5-2-3-15,11 0-16 16,2-4-2-16,0-3 0 16,0 1 41-16</inkml:trace>
  <inkml:trace contextRef="#ctx0" brushRef="#br0" timeOffset="219030.8012">9814 13583 1584 0,'3'0'280'0,"0"1"-146"16,4-2-49-16,-7 1-256 15</inkml:trace>
  <inkml:trace contextRef="#ctx0" brushRef="#br0" timeOffset="219556.5065">10099 13406 1508 0,'7'5'246'0,"11"10"-92"15,1 4-35-15,1 12-17 16,-3 1 0-16,-6 4-17 16,-3 1-8-16,-11-16-23 0,1-2-13 15,-1-13-17 1,-3-5-1-16,5-4-7 0,-2-8-1 15,7-4-11-15,2-7-5 16,5-8-7-16,9 0-1 16,6-2 2-16,3 1 0 15,4 6 3-15,2 3 0 16,-5 9 1-16,-1 13 0 16,-7 9 1-16,-6 7 2 0,-6 12 15 15,-5 5 13-15,-5 8 15 16,-5 0 4-16,1 3-14 15,0-6-9-15,4-4-12 16,2-6-4-16,3-8 319 16</inkml:trace>
  <inkml:trace contextRef="#ctx0" brushRef="#br0" timeOffset="224978.3504">11084 13682 1401 0,'13'6'254'0,"7"3"-47"16,-15 11-49-16,-11 2-40 15,-23 8-50-15,-4 2-13 16,-2-4-55-16,8-3-376 16</inkml:trace>
  <inkml:trace contextRef="#ctx0" brushRef="#br0" timeOffset="225370.301">11787 13499 1297 0,'-1'-4'294'16,"-9"-8"-61"-16,-2 1-48 0,-9-2-25 15,-6-1-27-15,-1 2-26 16,-3 5-48-16,7 8-19 15,1 9-37-15,5 4-7 16,14 12-5-16,6-1 0 16,17 5 4-16,4-1 4 15,8-8 2-15,8 0 3 16,-6-13 5-16,4-4-15 16,-8-11-53-16,-8-8-48 0,-4-8-357 15</inkml:trace>
  <inkml:trace contextRef="#ctx0" brushRef="#br0" timeOffset="225471.0319">11755 13301 1318 0,'-1'-4'269'0,"1"-5"-91"15,-1 7-36-15,8 2-76 16,0 1-26-16</inkml:trace>
  <inkml:trace contextRef="#ctx0" brushRef="#br0" timeOffset="225731.6367">12021 13362 1476 0,'-3'0'260'0,"-4"9"-41"0,2 11-54 15,6 16-59-15,6 13-15 16,10 17-31-16,0 9-17 16,-1 8-19-16,-5-2-6 15,-4-7-1-15,-3-8-14 16,0-15-31-16,0-12-21 0,1-17-381 16</inkml:trace>
  <inkml:trace contextRef="#ctx0" brushRef="#br0" timeOffset="225890.0828">12125 13640 1673 0,'16'0'315'0,"22"-2"-254"15,3 0-22-15,6-1-5 16,0-1 291-16</inkml:trace>
  <inkml:trace contextRef="#ctx0" brushRef="#br0" timeOffset="226389.3749">12458 13401 1584 0,'-7'9'280'15,"-4"11"-161"-15,3 6-32 0,8 9-50 16,3-4-3-16,13 1-18 16,5-4-5-16,10-10 0 15,0-5 0-15,2-14 2 16,-10-8 0-16,-5-5-3 15,-4-3-4-15,-9-6-6 16,-4-2-3-16,-5 1-2 16,0 6 0-16,-3 15-2 15,3 6 0-15,5 16 1 16,1 1 1-16,6 3 5 16,3 5 0-16,0-15 2 15,10 5 0-15,0-14 1 16,6-3 2-16,-1-5 2 15,-5-9 1-15,1-5-2 16,-4-10 21-16,-2-1 18 16,1 3 11-16,1 2 17 15,1 12-21-15,4 12-13 0,-2 8-10 16,-1 14-12-16,-5 3 0 16,-14 2-2-16,-3 0-3 15,-7 1 2-15,-6-9 5 16,-4-4 335-16</inkml:trace>
  <inkml:trace contextRef="#ctx0" brushRef="#br0" timeOffset="227028.0221">14095 13395 1434 0,'-15'-2'259'0,"-20"3"-24"15,-5 6-29-15,5 13-89 16,0 3-35-16,13 9-52 15,8 2-13-15,15-1-8 16,12 0 2-16,18-3 1 16,10-3 4-16,8-9-4 15,-2-5 1-15,-8-16 0 16,-8-1 2-16,-15-10 1 16,-6-2-2-16,-19-1-4 15,-11-4-4-15,-13 4-5 16,-9 2 5-16,10 1-18 15,6 2 17-15</inkml:trace>
  <inkml:trace contextRef="#ctx0" brushRef="#br0" timeOffset="227209.7122">14168 13491 1601 0,'7'1'343'16,"15"-1"-120"-16,15 0-53 15,15 0-87-15,6-1-26 16,0 3-38-16,-6-1-7 0,-18-2-41 16,-6 0-37-16,-14-4-134 15,-5 0-243-15</inkml:trace>
  <inkml:trace contextRef="#ctx0" brushRef="#br0" timeOffset="227359.4343">14386 13469 1481 0,'-1'11'258'0,"-3"18"-67"16,2 0-30-16,3 0-73 15,3-3-30-15,1-5-35 16,1-5 2-16,0-2-55 16,1-1 39-16</inkml:trace>
  <inkml:trace contextRef="#ctx0" brushRef="#br0" timeOffset="227675.4872">14808 13610 1430 0,'2'-2'214'15,"3"-3"-80"-15,-4-1-2 0,-3-4-19 16,-7-1-14-16,-9-3-11 16,-6-1-10-16,-11 0-13 15,-2 0-9-15,2 11-17 16,-2-3-8-16,14 16-23 16,4 6-7-16,8 2-4 15,11 11 0-15,8-4 3 16,8 0 0-16,13 1 3 15,4-8 2-15,6-7-16 16,-2-5-21-16,-1-5-208 16</inkml:trace>
  <inkml:trace contextRef="#ctx0" brushRef="#br0" timeOffset="227926.8224">14857 13499 1472 0,'5'-2'255'0,"3"2"-65"0,1 2-19 16,5 14-57-16,0 3-25 16,4 6-23-16,0 3-18 15,-6-3-20-15,-1-2-7 16,-1-3-8-16,0-7 0 16,2-7 6-16,1-6 4 15,-3-9 6-15,6-1 4 0,0-4-2 16,-1-1-4-16,1-7-10 15,-2 2-2-15,-9-3-17 16,1 4 208-16</inkml:trace>
  <inkml:trace contextRef="#ctx0" brushRef="#br0" timeOffset="228590.5652">15792 13515 1449 0,'6'8'203'0,"9"7"-90"15,1 0-25-15,10-2-29 16,4-3-9-16,8-4-21 16,2-10-6-16,-2-8-8 15,-7-10-4-15,-11-7-3 16,-3 4 0-16,-15-8-1 15,-2 6-7-15,-7 6 28 16,-4 8 10-16,4 18 30 16,-2 10 14-16,2 20-29 15,0 5-7-15,8 15-28 16,12 7-8-16,1 5-2 16,4 9-2-16,-15-2 3 0,-3-3 2 15,-13-9 2-15,-10-15 3 16,-10-18 3-16,-8-6 1 15,-10-23 1-15,3-5-2 16,0-21-6-16,11-11-4 16,14-13-47-16,13-4-34 15,25 7-68-15,9 1-18 16,17 15-184-16</inkml:trace>
  <inkml:trace contextRef="#ctx0" brushRef="#br0" timeOffset="228766.8509">16321 13559 1574 0,'13'0'354'16,"10"-2"-75"-16,14 5-135 15,7 4-50-15,-4-1-46 16,-2-3 191-16</inkml:trace>
  <inkml:trace contextRef="#ctx0" brushRef="#br0" timeOffset="229305.1989">17103 13442 1272 0,'-3'17'292'0,"-11"15"-96"15,0 7-60-15,-16-2-72 16,-2-4-29-16,-2-3-16 15,-7-8 0-15,3-10-9 16,3-8 0-16,4-14-4 16,6-11-1-16,11-10-3 15,3-6-2-15,13 3 0 16,6 4-1-16,4 12 0 0,8 10 17 16,3 13 42-16,7 13 20 15,2 14 20 1,3 1-12-16,-5 3-37 0,-4-3-14 15,-3-4-12-15,-4-3-18 16,-2-2-55-16,-6-11 425 16</inkml:trace>
  <inkml:trace contextRef="#ctx0" brushRef="#br0" timeOffset="229438.8358">16972 13189 1611 0,'-5'-2'333'0,"-2"2"-148"16,6 3-81-16</inkml:trace>
  <inkml:trace contextRef="#ctx0" brushRef="#br0" timeOffset="230042.4138">17358 13083 1522 0,'21'6'243'0,"13"4"-104"0,7-2-102 15,2-1-15-15,-5-7-12 16,1-1-1-16,-14-6-2 16,-9-6-10-16,-13 2-19 15,-6 1-4-15,-13-2-3 16,-1 4 9-16,-8 5 12 15,2 3 3-15,7 13 4 16,3 0-1-16,13 9 4 16,0 1 0-16,7-3-2 15,5 5 0-15,-2-9 2 16,9 0 0-16,-2-6 2 16,-5-4-1-16,-4-6 2 15,-5 0-1-15,-8-2-8 16,-1-1 21-16,-2 2 24 15,-3 1 4-15,5 7 12 16,6 7-21-16,-1 15-26 0,1 8-5 16,7 17-2-1,-2 9-2-15,-1 2 3 0,-2 1-1 16,-11-15 5-16,-4-7 2 16,-14-11 5-16,-4-9 2 15,-14-14 2-15,-2-8 1 16,4-11-5-16,6-7-1 15,21-8-18-15,9-3-45 0,20 4-144 16</inkml:trace>
  <inkml:trace contextRef="#ctx0" brushRef="#br0" timeOffset="230417.7569">17963 13655 1331 0,'-2'-10'269'16,"1"-6"-16"-16,-3 1-133 15,-4-3-25-15,-3-5-3 16,-4 0-6-16,-8-6-20 0,0 3-15 16,-5 10-34-16,-1 4-12 15,3 12-8-15,0 9-4 16,8 14 1-16,5 6 0 16,12 4 1-16,4 1 0 15,15-8 4-15,6-7 1 16,8-9 5-16,5-3-20 15,8-8-61-15,-5-4-49 0,-3-6-147 16</inkml:trace>
  <inkml:trace contextRef="#ctx0" brushRef="#br0" timeOffset="230641.3775">18029 13501 1177 0,'-2'-7'346'16,"0"-3"-146"-16,4 9-43 15,-2 1-26-15,3 7-44 16,3 5-7-16,6 8-17 15,3 4-4-15,10 10-20 16,-7-7-8-16,2 0-15 16,-5-5-4-16,-3-11 14 15,1 2 14-15,-4-14 13 16,4-3 1-16,1-10-12 16,1-4-14-16,1-4-15 15,-2-8-2-15,-4-3-37 0,-3-2-25 16,0 6-152-16</inkml:trace>
  <inkml:trace contextRef="#ctx0" brushRef="#br0" timeOffset="230981.6062">18646 13504 1392 0,'1'13'274'0,"-2"7"9"0,-10 4-94 16,1 0-31-16,-12-6-57 15,4 0-39-15,-2-5-33 16,-8-4-9-16,4-8-9 16,-4-1-3-16,4-8-9 15,5-7-8-15,1-2-10 16,6-11-4-16,9 2 3 15,8 5 3-15,9-2 6 16,9 9 3-16,5 12 4 16,-7 1 7-16,8 18 13 15,-5 4 5-15,-2 4 3 16,4 5-5-16,-10-4 6 16,-2 1 17-16</inkml:trace>
  <inkml:trace contextRef="#ctx0" brushRef="#br0" timeOffset="231581.014">19290 13384 1558 0,'6'2'279'16,"10"3"-127"-16,11 3-50 15,12-3-23-15,1-2-28 16,10-1-21-16,0-1-9 16,-3-3-10-16,-1 0-3 15,-15-7-3-15,-12 3-2 16,-16 1-2-16,-7 6-1 0,-21 4 0 16,-7 6 0-16,-4 2 3 15,2 1 2-15,17 7 1 16,11-1-1-16,6 7-2 15,8 2-1-15,5-1 4 16,4 1-9-16,11-3-45 16,1-6-43-16,9-6-136 15,1-3-79-15</inkml:trace>
  <inkml:trace contextRef="#ctx0" brushRef="#br0" timeOffset="231794.7652">19995 13542 1094 0,'4'-10'397'15,"3"-8"-202"-15,-14-3-16 16,-7 3-10-16,-10-1-43 16,-7 1-12-16,-2 4-50 15,-1 4-20-15,4 10-34 16,8 12-8-16,10 11-5 16,6 6-2-16,15 2 3 15,9-3 1-15,17 0 2 0,4-6 1 16,2-11 3-1,-8-5 0-15,-10-10 4 0,-1-5 5 16,-12-7 385-16</inkml:trace>
  <inkml:trace contextRef="#ctx0" brushRef="#br0" timeOffset="232276.2896">20714 13340 1395 0,'-10'-2'255'16,"-12"0"-33"-16,2 6-33 15,0 10-107-15,7 5-26 16,9 11-47-16,5 4-6 16,17 4-3-16,6-1 2 15,13-6 1-15,4-5 1 0,1-12 3 16,-4-4 2-16,-17-10 5 16,-11-8 1-16,-19-8-2 15,-11 0-2-15,-11-2-7 16,-4-2 14-16,8-2 10 15</inkml:trace>
  <inkml:trace contextRef="#ctx0" brushRef="#br0" timeOffset="232694.8036">20962 13401 1114 0,'-1'-1'365'0,"-9"0"-180"16,7 2-33-16,-7 8-34 15,-1 6-25-15,9 6-24 0,0 1 11 16,10 5-1-16,-1-4 3 16,12 2-18-16,3-2-13 15,7-12-23-15,9-3-5 16,-5-10-9-16,0-5 0 15,-9-7-4-15,-5-3-1 16,-8-7-4-16,-4-5-2 16,-7 0-2-16,-5 1-1 0,-3 9-3 15,-1 6 0-15,4 13-5 16,2 7 1-16,4 9 1 16,5 5 2-16,5 4 3 15,5-1 1-15,7-3 1 16,2-2 1-16,2-10 1 15,-4 0 0-15,-4-9 3 16,-4 0 0-16,-7-9 7 16,0-1-15-16,-7-5-18 15</inkml:trace>
  <inkml:trace contextRef="#ctx0" brushRef="#br0" timeOffset="232825.4497">21213 13205 1472 0,'-4'-4'321'16,"-7"-5"37"-16,9 10-184 16,2 3-76-16,4 6-52 0,6 4 348 15</inkml:trace>
  <inkml:trace contextRef="#ctx0" brushRef="#br0" timeOffset="233213.6358">21537 13267 1211 0,'4'-7'308'0,"1"-1"-126"15,3 13 12-15,-10 16-8 16,2 17-28-16,-2 22-61 15,2-10-16 1,0-24-28-16,1-1-13 0,6 82-15 0,1 0-7 16,5-10-23-16,-5-41-31 15,2-21-53-15,-2-15-17 16</inkml:trace>
  <inkml:trace contextRef="#ctx0" brushRef="#br0" timeOffset="233364.1436">21557 13550 1689 0,'12'0'331'0,"18"-3"-255"15,11 3-35-15,7-2-21 16,3 2 1-16,-5 0-49 16,-8-5-41-16</inkml:trace>
  <inkml:trace contextRef="#ctx0" brushRef="#br0" timeOffset="233646.7984">22130 13455 1351 0,'3'-1'255'0,"2"1"-59"16,-2 5-31-16,-4-5-76 16,0 0 0-16,-6 18 7 15,-51 26-12-15,20-28-33 16,-3-7-17-16,5-9-18 15,4 1-4-15,10-13-5 16,2-3 0-16,6-5-6 0,4-5 0 16,7 4-3-16,13 4 0 15,5 4-2-15,3 5-1 16,7 10 1-16,0 9 4 16,6 15 15-16,5 6 8 15,-4 10 14-15,-5-2-2 16,-9-5 18-16,-3-4 175 15</inkml:trace>
  <inkml:trace contextRef="#ctx0" brushRef="#br0" timeOffset="234547.6788">1896 14294 1381 0,'3'14'260'15,"3"12"-32"-15,0 21-62 0,-1 14-21 16,0 4-59-16,1-4-35 15,4-11-12-15,1-13-22 16,4-14 73-16</inkml:trace>
  <inkml:trace contextRef="#ctx0" brushRef="#br0" timeOffset="234884.0431">2254 14358 1431 0,'-8'-2'249'0,"-10"4"-46"16,-1 6-22-16,0 15-86 15,-3 3-27-15,8 9-43 16,6 5-13-16,12 0-11 15,14 1-1-15,8-9 2 16,3-5 0-16,2-13 4 16,-1-11 2-16,-6-11 9 15,-2-6 20-15,-11-8 22 16,-10 0 6-16,-12 2 4 0,-9-1-18 16,-14 6-24-16,-3 7-9 15,2 2-16-15,8 5 28 16</inkml:trace>
  <inkml:trace contextRef="#ctx0" brushRef="#br0" timeOffset="235229.146">2630 14457 1371 0,'-7'-8'255'0,"-6"-6"-21"16,-7-1-12-16,-1 10-62 15,2 5-33-15,0 7-70 16,5 8-24-16,6 10-28 16,3 6-5-16,11 6-3 15,7-3 0-15,6-5 3 16,3-7 0-16,7-12 4 15,1-6 2-15,-1-13 5 16,1-5-1-16,-10-8 3 16,-6 2 0-16,-11-3-3 15,-7-5 0-15,-9 2-9 0,-6 1-16 16,4 7-39-16,4 8-344 16</inkml:trace>
  <inkml:trace contextRef="#ctx0" brushRef="#br0" timeOffset="235528.9448">2819 14598 1503 0,'15'1'277'16,"23"2"-41"-16,1-3-62 0,-1-6-76 16,-1 1-19-16,-9-6-39 15,-6 0-5-15,-7-6-17 16,-8-3-3-16,-7-3-5 15,0-4-1-15,-11 3-9 16,-2-1-5-16,-11 4-5 16,-6 3-2-16,-8 9 5 15,-2 8 1-15,7 12-2 16,6 12-2-16,17 15-2 16,5 6 2-16,10 8 5 15,4 4 2-15,12 5 3 16,1 4 0-16,-2-4 38 15,0-6 99-15</inkml:trace>
  <inkml:trace contextRef="#ctx0" brushRef="#br0" timeOffset="236111.6114">3259 14609 1411 0,'5'5'233'0,"8"7"-52"16,6-1-12-16,7-4-46 0,4-5-5 16,0-7-40-1,-3-4-15-15,-6-13-30 0,-1-1-11 16,-8-8-10-16,-5-2-3 16,-8-1-10-16,-12-3-7 15,-14 6-3-15,-7 6-1 16,-4 14 1-16,0 7 1 15,12 15 0-15,4 12-2 0,8 10 2 16,8 5 1 0,6 9 1-16,3 4 2 0,5 5 2 15,3 1 4-15,6-3 4 16,3-7 4-16,5-8 23 16,3-4-13-16</inkml:trace>
  <inkml:trace contextRef="#ctx0" brushRef="#br0" timeOffset="236431.0523">3761 14494 1432 0,'-6'-8'240'16,"-6"-4"-59"-16,-5 5-70 0,-6 4-26 15,-2 4-46-15,1 5-17 16,1 6-13-16,9 8-1 16,5 3 17-16,4 3 8 15,11-2 14-15,0-6-2 16,10-3-15-16,1-2-11 15,6-7-5-15,8-3-1 0,-3-6 7 16,1-9-7-16,-3-10-46 16</inkml:trace>
  <inkml:trace contextRef="#ctx0" brushRef="#br0" timeOffset="236761.1664">3972 14543 1594 0,'3'7'300'0,"3"13"-169"16,-1-4-37-16,-2 5-45 16,-4-2-18-16,-1-2-14 15,2-4-1-15,0-3 2 16,0-8 0-16,-4-8-3 15,2-4-1-15,0-16-9 0,2 2-2 16,10-2-3-16,0-2-2 16,7 6-1-16,-1 0 2 15,3 6 36-15,2 7 16 16,7 9 21-16,-2 9 4 16,0 8-29-16,-6 4-14 15,-5 6-14-15,-3-1-20 0,-5 3-335 16</inkml:trace>
  <inkml:trace contextRef="#ctx0" brushRef="#br0" timeOffset="237465.9019">4545 14413 1214 0,'-13'-3'337'0,"-9"-7"-107"15,2 8-56-15,-1 2-47 16,2 6-72-16,7 5-32 16,3 4-25-16,10 3 0 15,10 1 2-15,6-4 1 0,7-2 4 16,1-4 1-16,5-4 0 15,-4-4 2-15,0 0-25 16,-7-7-24-16,-12-3-21 16,-4 2-3-16,-13-3 20 15,-7 8 19-15,-7 0 23 16,-2 2 3-16,-3 7 16 16,7 5 5-16,0 3-1 15,3 1-1-15,12 5-4 16,3-1 3-16,7 0 14 15,8 1 3-15,4-4-2 16,2-1-3-16,6-1-13 16,-1-3-3-16,9-6-4 15,1-8 0-15,3-6 0 16,-2-4 0-16,-5-11-14 16,-2-2-4-16,-5-2-5 0,-2-3 1 15,-9 9 14-15,-7 3 17 16,-5 9 29-16,-2 9 9 15,-2 10 3-15,1 4-13 16,5 6-28-16,5 2-7 16,3 0-7-16,3 6-3 15,-1-4 6-15,0-1-20 16,-2-3 261-16</inkml:trace>
  <inkml:trace contextRef="#ctx0" brushRef="#br0" timeOffset="237627.5215">4801 14276 1534 0,'-1'-6'346'0,"0"-4"29"16,1 2-206-16,4 1-100 15,4 3-24-15</inkml:trace>
  <inkml:trace contextRef="#ctx0" brushRef="#br0" timeOffset="237865.9575">5383 14382 1585 0,'1'-1'384'15,"3"-1"-16"-15,1 2-169 16,-5 0-103-16,0 0-36 0,0-2-75 16,0 1-14-16</inkml:trace>
  <inkml:trace contextRef="#ctx0" brushRef="#br0" timeOffset="238043.4054">5411 14620 1498 0,'-5'-3'292'0,"2"2"2"15,-2 3-135-15,5-2 22 16,-1 0-380-16</inkml:trace>
  <inkml:trace contextRef="#ctx0" brushRef="#br0" timeOffset="239137.2723">7054 14459 1454 0,'-6'5'234'0,"-10"4"-74"16,-7 4-16-16,-21-3-56 15,-6 1-19-15,-14 0-28 16,-4-5-9-16,7 2-17 15,2-2-6-15,24-5-7 16,12 6-2-16,19 0-5 16,8 1-1-16,17 8-1 15,9 1 1-15,16 5 4 16,6 3 2-16,1 1 0 16,-6 0 2-16,-20 2 1 15,-16 2 2-15,-25 6 0 16,-17-1 2-16,-20 3-2 15,-4-2-1-15,-1-4-1 16,3-5-1-16,12-7-1 16,10-3 0-16,15-7-1 0,8 1 0 15,17-1-1-15,8-1 1 16,18-4 1-16,8-3 2 16,20-2-1-16,7-1 1 15,12 0-2-15,2 1 3 16,-2-2 41-16</inkml:trace>
  <inkml:trace contextRef="#ctx0" brushRef="#br0" timeOffset="239439.2172">7232 14583 1576 0,'0'4'291'0,"0"7"-139"16,0 11-26-16,7 22-34 16,-3 5-5-16,5 19-14 15,0 6-18-15,-3-5-23 16,3 0-7-16,0-18-10 15,-3-14 0-15,3-20-7 0,-2-11-17 16,-2-17-54-16,2-8-49 16,-8-16-1-16</inkml:trace>
  <inkml:trace contextRef="#ctx0" brushRef="#br0" timeOffset="239588.9503">7184 14606 1378 0,'-1'-4'240'15,"6"-2"-52"-15,13 1-10 0,19-6-68 16,15 4-12-16,10 3-46 16,6 0-23-16,1 4-11 15,-10 3-11-15,-3 4 47 16</inkml:trace>
  <inkml:trace contextRef="#ctx0" brushRef="#br0" timeOffset="239813.3582">7286 14943 1602 0,'7'2'299'0,"13"-2"-157"0,8 1-61 16,14-2-30-16,6-2 1 16,7 1 385-16</inkml:trace>
  <inkml:trace contextRef="#ctx0" brushRef="#br0" timeOffset="240231.4727">7600 15043 1384 0,'1'8'229'0,"4"3"-61"16,3 1-55-16,8 0-44 15,6-2-11-15,4-5-20 16,1-2-9-16,-7-8-16 16,-4-4 1-16,-5-7-1 15,-5-5-3-15,-6 0-2 16,0-2-2-16,-3 11-5 16,0 6-1-16,0 8-4 15,0 10-2-15,5 11 0 16,1 4 3-16,10 16 2 0,2 2 0 15,-4 10 0-15,2 8 0 16,-13 3 2-16,-5 0 2 16,-5-11 1-16,-11-11 2 15,-9-20 4-15,-8-11 0 16,-10-16 7-16,-2-13-6 16,1-24 15-16</inkml:trace>
  <inkml:trace contextRef="#ctx0" brushRef="#br0" timeOffset="240729.6724">7230 14360 1528 0,'-3'-3'275'15,"5"-2"-93"-15,8 4-46 16,20 0-69-16,13 1-17 16,11 0-21-16,11-1-12 15,0-1-9-15,-5 2-5 16,-8 0-31-16,-14 0-9 16,-18 0-50-16,-6 0-13 0,-14-3 3 15,0-4 0-15,-8-3 42 16,-3-4 23-16,4 0 20 15,1 4 20-15,6 3 40 16,4 7 26-16,4 10 29 16,2 5-6-16,1 12-21 15,-1 0-5-15,-10 8-23 16,0 1-6-16,0-10 384 16</inkml:trace>
  <inkml:trace contextRef="#ctx0" brushRef="#br0" timeOffset="241146.2656">8239 14762 1597 0,'3'0'316'0,"8"0"-135"16,10-1-52-16,9 1-55 16,6-2-18-16,13 1-26 15,-1 0-13-15,-3-2-21 16,-5 3-23-16,-14 0-140 15</inkml:trace>
  <inkml:trace contextRef="#ctx0" brushRef="#br0" timeOffset="241304.9898">8409 14946 2628 0,'21'0'10'16,"10"1"13"-16,20 0 21 16</inkml:trace>
  <inkml:trace contextRef="#ctx0" brushRef="#br0" timeOffset="241827.9417">9223 14671 1558 0,'-17'-12'314'0,"-18"-9"-75"15,-4 13-113-15,-3 7-55 16,-3 13-35-16,4 6-16 16,9 12-20-16,5 5-4 15,19 15-1-15,8 4 1 0,21 4 2 16,11 1 2-16,16-16 1 16,8-8 3-16,13-21 4 15,1-12 0-15,-11-21 7 16,-4-11 2-16,-25-19 14 15,-11-7 9-15,-19-4 14 16,-15 0 3-16,-25 6-15 16,-13 6-14-16,-20 17-13 15,3 9 134-15</inkml:trace>
  <inkml:trace contextRef="#ctx0" brushRef="#br0" timeOffset="242383.8207">10180 14780 1503 0,'2'1'268'0,"9"-1"-66"15,11 0-73-15,7 1-15 16,27-1-44-16,5 2-25 16,21-2-31-16,2 0 4 15,-7 0-44-15,-6-1-91 16</inkml:trace>
  <inkml:trace contextRef="#ctx0" brushRef="#br0" timeOffset="242645.5379">10210 14907 1391 0,'9'0'237'15,"8"2"-69"-15,17-2-54 16,11 1-15-16,13-1-34 16,6-1-9-16,9 1-20 15,0 0-12-15,-8-1-28 16,-8 0-46-16,-22-6-104 15</inkml:trace>
  <inkml:trace contextRef="#ctx0" brushRef="#br0" timeOffset="242833.0297">10747 14713 1534 0,'10'9'257'0,"14"11"-106"15,-2 3-12-15,-8 9-35 16,-4 4-8-16,-18 6-45 16,-9 2-14-16,-12-8-23 15,-4-3-29-15</inkml:trace>
  <inkml:trace contextRef="#ctx0" brushRef="#br0" timeOffset="243087.8652">10293 14736 1454 0,'-26'8'258'15,"-20"5"-34"-15,-4 12-87 0,12 9-23 16,16 8-42-16,15 4-15 16,29 2-25-16,15-5-3 15,27-10 38-15,8-13 343 16</inkml:trace>
  <inkml:trace contextRef="#ctx0" brushRef="#br0" timeOffset="244412.2106">11451 14767 1219 0,'9'-5'297'16,"15"-3"-130"-16,5 7-20 15,7 15-27-15,-1 9-9 0,-6 13-23 16,-2 3-10-16,-19 0-27 16,-8-5-18-16,-9-9-16 15,-6-6-1-15,6-10-2 16,5-8 0-16,7-15-7 15,7-11-7-15,7-23-11 16,4 0-2-16,7-2 1 16,1 8 3-16,-1 15 3 15,-2 10-1-15,0 16-2 16,-1 9 2-16,-4 10 10 16,1 10 7-16,-6 7 5 15,-2 0 1-15,-2 6-7 16,-5-4-2-16,-7-7 3 15,0-4-9-15,-7-9 9 16</inkml:trace>
  <inkml:trace contextRef="#ctx0" brushRef="#br0" timeOffset="244919.8529">11479 14505 1399 0,'-2'0'245'0,"2"2"-58"15,8 1-18-15,16 3-68 16,13 0-20-16,19-4-31 16,5-1-13-16,3-4-18 15,3-2-6-15,-8 0-6 16,-5-5 0-16,-8 6-2 15,-10 1-1-15,-15 2-26 16,-7 1-18-16,-14-5-39 0,-6-4-11 16,-8-4 28-1,-2 0 15-15,1 0 33 0,3 5 10 16,9 3 1-16,3 5 0 16,3 7 15-16,4 2 10 15,2 10 19-15,1-4 11 16,-3 8 3-16,-6-4-3 15,-8-2-14-15,-2 0-6 16,-1-7 397-16</inkml:trace>
  <inkml:trace contextRef="#ctx0" brushRef="#br0" timeOffset="246262.1262">12466 14643 1401 0,'3'-4'272'16,"1"0"-36"-16,-1 15-44 15,-1 14-30-15,2 23-72 16,2 8-19-16,3 13-34 16,1-3-5-16,0-14-6 15,0-7-9-15,2-22-41 0,-2-15-33 16</inkml:trace>
  <inkml:trace contextRef="#ctx0" brushRef="#br0" timeOffset="246416.2265">12306 14839 1683 0,'12'0'353'0,"23"0"-203"15,11 0-33-15,20-3-38 16,6 1-19-16,8-1-28 15,-5-1-21-15</inkml:trace>
  <inkml:trace contextRef="#ctx0" brushRef="#br0" timeOffset="247024.2348">13020 14708 1638 0,'14'16'349'0,"9"14"-169"15,1 13-95-15,-6 0-5 16,-7 1-30-16,-8-2-8 0,-10-15-16 16,0-4-2-16,-3-15-3 15,-3-9-1-15,9-14-5 16,-1-8-8-16,5-13-13 15,3-6-5-15,12 1-6 16,7 3 3-16,5 7 5 16,2 8 2-16,-3 12 4 15,-6 6 3-15,-1 11 10 16,1 6 4-16,-4 8 3 16,0 1-1-16,-4 5-7 15,-5 0-2-15,-4-1 0 16,-1-5-2-16,2-9-7 15,3-10-12-15,4-13-24 16,3-7-11-16,3-10-4 16,3 1 5-16,-1 2 19 15,4 1 9-15,-2 13 10 0,-2 6 0 16,-3 11 4-16,-2 10 6 16,-6 8 12-16,0 4 7 15,-1 10 1-15,-2-6-3 16,3 4 30-16,0-7 366 15</inkml:trace>
  <inkml:trace contextRef="#ctx0" brushRef="#br0" timeOffset="247553.3943">13887 14983 1258 0,'2'-4'288'0,"7"-6"-90"15,-1-3-38-15,1 0-67 16,2-4-15-16,-7-1-37 16,0-2-8-16,-6-2-14 15,-9 1-8-15,-12-2-7 16,-3 2-1-16,-9 3-2 15,0 2-2-15,2 14-5 16,3 4-3-16,10 14 0 16,4 5-1-16,13 8 4 15,3-2 1-15,4-3 2 16,9-5 0-16,6-7 3 0,3-7 1 16,-1-7 1-16,4-2 1 15,-7-8-2-15,1 2 0 16,-7 2-1-16,-1 3 0 15,-1 12 0-15,-3 3-3 16,1 14 6-16,-2 9 6 16,-1 11 7-16,1 4 0 15,-3 7-2-15,1 3-4 0,-6 1-5 16,-6-4 16-16,-7 0 17 16,-12-5 4-16,-8-12 8 15,-2-8-13-15,0-18-15 16,1-10-3-16,6-24-5 15,7-10-2-15,10-20-42 16,11-7-36-16,12-2-187 16</inkml:trace>
  <inkml:trace contextRef="#ctx0" brushRef="#br0" timeOffset="247988.037">13695 14483 1452 0,'-7'-1'222'15,"-1"-1"-71"-15,-1 1-40 16,21 2-28-16,5 1-6 16,21-1-7-16,15 2-5 15,13-6-31-15,7-1-13 0,-3-1-10 16,-9-1-2-16,-23 0-6 16,-13-2-9-16,-19-3-30 15,-6 1-9-15,-2 2-2 16,-2 1 6-16,0 4 26 15,-2 0 5-15,1 3 8 16,5 10 1-16,7 3 14 16,6 12 11-16,3 4 9 15,-5-1 1-15,-6-4-9 16,-5-7-8-16,-10-3-5 16,4-3 28-16,0-6-271 15</inkml:trace>
  <inkml:trace contextRef="#ctx0" brushRef="#br0" timeOffset="248403.9564">14592 14829 1526 0,'13'2'293'16,"10"-2"-11"-16,22 3-211 15,7-1-19-15,8-1-33 16,2-1-5-16,-7 0-15 15,-6-2-34-15</inkml:trace>
  <inkml:trace contextRef="#ctx0" brushRef="#br0" timeOffset="248575.5019">14636 14931 1451 0,'5'3'227'15,"7"1"-86"-15,6-1-3 0,23 3-54 16,1-8-34-16,12-2-28 16,5 1 15-16,4-1-11 15</inkml:trace>
  <inkml:trace contextRef="#ctx0" brushRef="#br0" timeOffset="248926.7307">15534 14675 1424 0,'-13'-8'258'16,"-7"-4"-31"-16,-10 8-83 15,0-1-30-15,-4 7-49 0,2 8-22 16,3 7-23-16,4 7-6 15,8 11-7-15,3 7-3 16,15 13-3-16,7 6 1 16,17-1 2-16,10-6 4 15,13-17 6-15,10-11 0 16,4-15 6-16,-1-13 2 16,-8-20 1-16,-8-9 1 15,-12-19-3-15,-12-9 14 0,-24-1 12 16,-14-2 2-16,-27 10-2 15,-3 9-23-15,-2 18-14 16,7 10 95-16</inkml:trace>
  <inkml:trace contextRef="#ctx0" brushRef="#br0" timeOffset="250743.9718">20690 6612 903 0,'-3'-4'471'0,"-2"-7"-265"15,1 1-37-15,0 10-46 16,0 9-14-16,1 32-30 15,2 19-11-15,1 46-9 16,3 15 0-16,-2 24-18 16,-1 8-13-16,-6-1-10 0,-4-6-7 15,2-22-6-15,2-16-1 16,5-40-1-16,3-19-17 16,5-38-65-16,1-19-64 15</inkml:trace>
  <inkml:trace contextRef="#ctx0" brushRef="#br0" timeOffset="251222.9461">20656 6573 1224 0,'-10'10'286'0,"-15"11"-158"0,-8 7-15 16,3 4-38-1,4-1-15-15,7-6-26 0,9-6-9 16,10-11-8-16,2-7 2 16,9-12 4-16,5-5 0 15,0-13-4-15,5 2-1 16,-1-4 1-16,0 1 0 15,-4 3 3-15,-1 5 12 0,-4 12 7 16,-1 9 1-16,1 15-8 16,6 3-13-16,14 15-17 15,7 2-2-15,15 4 20 16,4 0 45-16</inkml:trace>
  <inkml:trace contextRef="#ctx0" brushRef="#br0" timeOffset="251598.263">21145 6312 1387 0,'-2'5'233'15,"1"12"-54"-15,-1 9-29 0,4 15-81 16,2 5-15-16,3-1-35 16,5 1-10-16,-1-10-2 15,0-6-3-15,-6-7-24 16,-2-9-18-16</inkml:trace>
  <inkml:trace contextRef="#ctx0" brushRef="#br0" timeOffset="251763.5081">21022 6575 1284 0,'0'-5'297'0,"1"-5"-41"16,10 1-38-16,21-1-59 16,6 1-15-16,19 6-57 15,4-2-20-15,0 5-41 16,-2 7 16-16</inkml:trace>
  <inkml:trace contextRef="#ctx0" brushRef="#br0" timeOffset="256061.1248">16379 14812 1398 0,'12'2'251'0,"22"0"-9"16,16-1-69-16,13-7-91 15,8-2-13-15,7 1-42 16,2 0-8-16,-1 5-80 16,-9-2-123-16</inkml:trace>
  <inkml:trace contextRef="#ctx0" brushRef="#br0" timeOffset="256334.4791">16452 14964 1118 0,'16'1'356'16,"2"-6"-199"-16,23 2-33 15,9-6-1-15,16-1-38 16,11 4-27-16,5 1-34 16,-6 3-5-16,-18 2-44 15,-6 3-36-15,-22-1-118 16</inkml:trace>
  <inkml:trace contextRef="#ctx0" brushRef="#br0" timeOffset="256560.3004">16890 14749 1232 0,'17'0'308'16,"11"2"-83"-16,12 6-97 0,-4 1-8 15,-4 10-20-15,-6 1-9 16,-20 9-16-16,-6 6-9 15,-12 2-9-15,-10 0-2 16,-9-7-22-16,-4-6-22 16,5-8 371-16</inkml:trace>
  <inkml:trace contextRef="#ctx0" brushRef="#br0" timeOffset="257676.2691">17736 14693 1042 0,'5'-5'429'0,"6"-2"-192"15,-2 4-27-15,8 16-70 16,1 10-11-16,-1 13-30 16,1 10-8-16,-10 7-22 15,-7 2-12-15,-29 77-1 47,34-140 5-47,3-15-83 0,0 5-12 16,18-27 7-16,3-3 2 15,8 2 11-15,1 3 5 16,-3 17 4-16,-6 7 3 16,-6 15 4-16,-6 6 11 15,-11 13 13-15,1 10 5 16,-8 12 4-16,-1 3-9 15,-1 9-11-15,-4-3 0 0,5-3-13 16,2-3-2-16</inkml:trace>
  <inkml:trace contextRef="#ctx0" brushRef="#br0" timeOffset="258159.1223">18398 14904 1262 0,'4'-2'316'0,"9"1"-9"16,8 1-44-16,10-1-65 15,6 1-27-15,17 1-76 16,1 1-27-16,4 5-35 15,2-2-4-15</inkml:trace>
  <inkml:trace contextRef="#ctx0" brushRef="#br0" timeOffset="258934.7491">19025 14760 1588 0,'1'5'313'0,"7"5"-136"0,-1 10-39 15,0 10-42-15,-1 5-29 16,-10 10-30-16,-1-2-6 15,-4-12-11-15,1-8-4 16,10-11-4-16,-5-13 0 16,7-15-8-16,5-8-4 15,6-18-13-15,11-3-5 16,9 0 2-16,2 3 3 16,0 14 9-16,-5 7 1 0,-7 15 7 15,-1 6 4-15,-15 13 6 16,-7 7 2-16,-11 13-4 15,-6 1-2-15,-1 6-6 16,4-9 1-16,8-9-19 16,4-12-9-16,10-22-9 15,7-6-2-15,9-18 13 16,0 0 5-16,5 9 8 16,-1 6 1-16,-2 14 12 15,-5 5 14-15,-1 10 20 16,-4 8 11-16,-10 8 3 15,-3 7-10-15,-5 3-12 16,-1-1-15-16,1-5-15 16,3-4 356-16</inkml:trace>
  <inkml:trace contextRef="#ctx0" brushRef="#br0" timeOffset="259463.6297">19832 14946 873 0,'6'-4'490'0,"6"-10"-253"15,0 0-61-15,-4-8-21 16,-5-6-12-16,-4 0-35 16,-4-1-12-16,-14 2-35 15,-5 3-8-15,-13 7-6 16,-6 5-8-16,0 13-14 16,2 6-9-16,10 14-16 15,9 5-5-15,13 6-2 16,9 5 0-16,15-2-12 15,6-9-15-15,11-12-22 16,5-10-8-16,1-12 10 16,0-4 17-16,-6-2 23 15,-9-1 8-15,-5 8 28 0,-8 4 19 16,-5 12 32 0,-2 15 13-16,-1 17-14 0,-2 1-16 15,4 12-32-15,-2 1-9 16,-7 1-11-16,-5 8 3 15,-14-9 5-15,-7-3 1 16,-10-11 4-16,-1-11 3 16,-6-22-2-16,4-11-2 15,11-28-52-15,11-11-46 16,22-14-363-16</inkml:trace>
  <inkml:trace contextRef="#ctx0" brushRef="#br0" timeOffset="259821.673">20177 14758 1475 0,'2'0'258'16,"10"0"-21"-16,5 0-58 15,22 2-67-15,9 2-24 16,14 0-57-16,2 0-14 0,-9 0-28 16,-5-1-35-16</inkml:trace>
  <inkml:trace contextRef="#ctx0" brushRef="#br0" timeOffset="260019.5988">20253 14895 1483 0,'3'0'282'0,"12"0"1"16,9 0-80-16,19 0-101 15,6-2-23-15,7 1-50 16,0 1-10-16,-1 0 110 15</inkml:trace>
  <inkml:trace contextRef="#ctx0" brushRef="#br0" timeOffset="260401.9074">21046 14585 1372 0,'-14'-6'281'0,"-20"-5"35"16,-2 3-117-16,1 8-116 16,6 5-26-16,6 14-46 15,5 5-13-15,9 16-5 16,2 3-1-16,15 9 3 15,8 3 1-15,8-1 1 16,0-4 2-16,12-12 2 16,-4-14 3-16,10-21 4 15,6-9 1-15,-7-27 8 16,-2-7 4-16,-13-12 45 16,-12-3 18-16,-17 3 13 15,-12 4 1-15,-22 6-55 16,0 11-19-16,-5 8-24 15,10 11 320-15</inkml:trace>
  <inkml:trace contextRef="#ctx0" brushRef="#br0" timeOffset="261140.6602">21791 14681 1555 0,'3'0'256'0,"17"1"-123"16,10 0-48-16,23 4-31 16,14-2-14-16,20 0-29 15,5 0-6-15,2 1-14 16,-9 2-27-16,-13-1-174 15</inkml:trace>
  <inkml:trace contextRef="#ctx0" brushRef="#br0" timeOffset="261422.1697">21892 14809 1503 0,'-1'-2'257'16,"3"1"-53"-16,16 1-102 16,9 5-14-16,22 0 0 15,6 0-14-15,15 0-32 16,1-2-10-16,-3 0-16 15,-4-1-28-15,-11-5-55 16,-4-4-61-16</inkml:trace>
  <inkml:trace contextRef="#ctx0" brushRef="#br0" timeOffset="261646.4624">22431 14646 1743 0,'9'8'381'15,"14"12"-236"-15,-1 3-20 16,-3 0-10-16,0 3-17 16,-19 7-39-16,-6 6-14 0,-23 7-20 15,-5 1-3-15,-8-1-8 16,-2-9 114-16</inkml:trace>
  <inkml:trace contextRef="#ctx0" brushRef="#br0" timeOffset="262663.09">1791 15769 1475 0,'-5'0'288'0,"-2"-1"-15"0,15 1-77 16,16 1-30-16,30 0-60 15,12 0-26-15,22-2-45 16,4 1-12-16,-2-1-44 15,-1 0-25-15,-5 0-351 16</inkml:trace>
  <inkml:trace contextRef="#ctx0" brushRef="#br0" timeOffset="262927.4244">1885 15907 1629 0,'6'1'318'16,"14"2"-178"-16,14 1-22 15,23-1-17-15,8-3-16 16,18-5-42-16,-3-3-14 15,-3 0-8-15,-1 1-25 16,-15 0-84-16,-16-3-74 16</inkml:trace>
  <inkml:trace contextRef="#ctx0" brushRef="#br0" timeOffset="263096.165">2485 15687 1310 0,'15'8'281'15,"8"5"-32"-15,-4 9-81 16,2 2 9-16,-10 9 6 16,-9 3-14-16,-10 6-53 15,-11-3-30-15,-11-7-57 16,2-3 5-16</inkml:trace>
  <inkml:trace contextRef="#ctx0" brushRef="#br0" timeOffset="263697.8674">3506 15815 1706 0,'9'7'371'0,"18"15"-227"15,-7 7-31-15,-7 11-37 16,1 4-15-16,-16-10-14 15,-2 1-10-15,2-11-11 16,-5-10-7-16,6-6-11 0,1-11-8 16,2-19-25-16,4-6-13 15,9-11-9-15,4-1 5 16,8 2 17-16,7 3 10 16,-1 15 15-16,2 8 12 15,-9 16 26-15,-4 7 14 16,-7 17 17-16,-5 6-1 0,-7 2-24 15,-2 5-12 1,-1-6-19-16,-2-2-1 0,3-3-27 16,2-3-25-16,3-11 317 15</inkml:trace>
  <inkml:trace contextRef="#ctx0" brushRef="#br0" timeOffset="263948.1975">4115 15861 1776 0,'7'1'418'0,"15"3"-243"0,5 2-55 15,16 4-27-15,2-4-17 16,6 1-48-16,-2-3-10 16,-7-5-46-16,-3 1 21 15</inkml:trace>
  <inkml:trace contextRef="#ctx0" brushRef="#br0" timeOffset="264132.7418">4135 16018 1560 0,'6'3'330'0,"14"5"-49"16,9 1-57-16,23 3-70 16,7-3-32-16,3-6-61 15,-1-3-29-15,-15 0-174 16</inkml:trace>
  <inkml:trace contextRef="#ctx0" brushRef="#br0" timeOffset="264865.3444">4771 15848 1700 0,'7'-2'396'0,"15"2"-191"15,2 5-50-15,2 13-61 16,1 8-14-16,-10 7-16 15,-5 5-10-15,-10 1-23 16,-5-3-9-16,-3-11-8 16,-1-10-3-16,1-15-14 15,6-8-11-15,2-18-28 16,9-5-14-16,8-5 0 0,3 0 9 16,6 5 23-1,2 5 11-15,0 7 12 0,-3 6 2 16,-1 13 9-16,-3 6 4 15,-6 11 1-15,1 5 0 16,-8 6-8-16,-5-1-2 16,-6-2-1-16,-1 4-1 15,-5-6 0-15,2-4 1 16,-2-9 1-16,3-10 0 16,7-6-2-16,4-10-2 0,9-5-3 15,1-7-1-15,5-3 1 16,1 5 0-16,0 4 1 15,1 11-2-15,-2 10-1 16,-1 6 3-16,-3 12 14 16,-3 3 8-16,-4 0 15 15,0 2 6-15,-4-5-2 16,-5-7-2-16,2 1-11 16,-4-4-8-16,1 0 273 15</inkml:trace>
  <inkml:trace contextRef="#ctx0" brushRef="#br0" timeOffset="265773.1859">5835 16049 1170 0,'7'-7'351'0,"7"-12"-118"0,-4-6-22 15,-3 0-67-15,-6-2-12 16,-9 3-48-16,-6 1-13 15,-15 1-25-15,-5 2-10 16,-11 9-18-16,-3 8-10 16,1 10-6-16,9 6-4 15,13 13-4-15,10-1-2 0,14 9-1 16,3-3 1-16,14-5 2 16,4 0 2-16,9-16 2 15,5-1-2-15,5-11-15 16,3-6-5-16,-5-8-26 15,-6-4-9-15,-10 2 9 16,-11-3 5-16,-8 7 26 16,-2 3 14-16,-6 8 16 15,-1 4 4-15,-3 4 7 16,6 2 2-16,4 4-10 16,2 1-2-16,7 1-6 15,2 1 0-15,3 10 5 16,1 1 0-16,-1 19-1 15,3 8 1-15,-12 5-1 16,-2 5 4-16,-11 0 15 16,-14-7 7-16,-13-5 4 0,-5-9-3 15,-17-17-8-15,2-9-6 16,3-17 3-16,5-11-1 16,16-14-5-16,6-10-7 15,16-12-14-15,9 2-4 16,16 3-12-16,6 6-19 15</inkml:trace>
  <inkml:trace contextRef="#ctx0" brushRef="#br0" timeOffset="266567.3827">6598 15860 899 0,'8'-7'451'0,"16"-7"-252"16,6-1-62-16,12 0-29 15,9 6-6-15,-2 9-40 16,-5 5-14-16,-13 13-19 15,-17 3-5-15,-14 7-11 16,-7-1-1-16,-16-1-1 0,-6-6-1 16,-7-12-2-16,3-4 0 15,12-5-4-15,7-7-3 16,18-3-4-16,11 1-2 16,15 0 2-16,9 5 2 15,1 7 4-15,-2 6 6 16,-8 13 8-16,-9 1 6 15,-15 10 13-15,-7 6 0 0,-23-3-3 16,-8 3-1-16,-14-7-60 16,-8-13-29-16</inkml:trace>
  <inkml:trace contextRef="#ctx0" brushRef="#br0" timeOffset="266987.1444">6775 15613 1535 0,'-30'1'249'0,"-36"8"-121"16,-1 1-20-16,8 18-23 0,9 0-9 16,9 16-35-16,5 9-12 15,19 9-26-15,9 10-3 16,17-1-4-16,15 2 0 16,19 0 0-16,4-6 4 15,17-10 1-15,12-6 2 0,15-30 4 16,9-17-2-16,14-34 2 15,-2-23 2-15,-10-18 1 16,-14-14 3-16,-37-13 7 16,-24-3 18-16,-56-5 16 15,-24 10 10-15,-50 23-4 16,-7 20-21-16,-6 32-22 16,-2 14 349-16</inkml:trace>
  <inkml:trace contextRef="#ctx0" brushRef="#br0" timeOffset="270244.3577">7788 16131 1643 0,'-5'3'416'0,"0"2"-83"16,3 1-179-16,6 4-43 16,5-2-56-16,5 0 99 15</inkml:trace>
  <inkml:trace contextRef="#ctx0" brushRef="#br0" timeOffset="270706.819">8647 15588 1421 0,'0'6'260'15,"0"5"-28"-15,-1 17-53 16,1 12-16-16,0 18-35 15,2 9-26-15,-1 4-42 16,1-2-8-16,0-11-36 16,1-6-28-16,-2-23-68 15,2-6-62-15</inkml:trace>
  <inkml:trace contextRef="#ctx0" brushRef="#br0" timeOffset="270933.1986">8859 15608 1522 0,'-7'-2'303'0,"-3"2"-50"16,-2 17-34-16,5 22-112 0,5 5-33 15,7 24-39-15,3 0-9 16,7 1-9-16,3 0 0 15,-2-17-12-15,-2-10-21 16,0-10-26-16,-4-8-24 16</inkml:trace>
  <inkml:trace contextRef="#ctx0" brushRef="#br0" timeOffset="271080.8407">8634 15904 1771 0,'11'6'393'0,"17"6"-306"16,10-4-13-16,15-1-1 15,6-4 158-15</inkml:trace>
  <inkml:trace contextRef="#ctx0" brushRef="#br0" timeOffset="271664.5019">10043 15943 1316 0,'-8'5'268'16,"-5"-1"-83"-16,-9-4-55 15,-3-3-26-15,4-16-46 16,2-3-14-16,14-8-27 16,10-2-10-16,17 5-8 15,9 5 2-15,8 14 17 16,2 8 7-16,-3 17 19 15,-3 9 9-15,-18 14 1 16,-10 7 0-16,-23 6-15 16,-16 1-11-16,-17-6-11 15,-3-6-3-15,7-18-3 16,10-5-5-16,16-12-9 0,9-6-5 16,13-1-3-16,8-1 2 15,13 1 4-15,6 1 1 16,7 3 4-16,2 0-18 15,4 0 22-15,-1 0-334 16</inkml:trace>
  <inkml:trace contextRef="#ctx0" brushRef="#br0" timeOffset="272038.2582">10134 15571 1416 0,'-32'4'250'15,"-26"3"-34"-15,-1 13-94 16,10 7-27-16,3 14-44 16,-2 5-20-16,8 18-21 15,0 7-10-15,15 9-2 16,15 9-3-16,23-6-1 15,12-5 1-15,27-10 5 16,10-11 3-16,26-16 6 16,14-15 2-16,10-28-8 15,7-17-17-15,-12-30-10 0,-10-12-8 16,-20-19 1-16,-22-6 15 16,-39-11 29-16,-32-1 40 15,-52 9 66-15,-19 7 8 16,-21 27-28-16,0 12-30 15,16 24-76-15,10 6 373 16</inkml:trace>
  <inkml:trace contextRef="#ctx0" brushRef="#br0" timeOffset="272522.1409">11085 15942 1530 0,'1'8'272'16,"3"2"-70"-16,19 1-100 15,11-3 5-15,19-9-26 16,12-1-17-16,16-4-37 16,5 4-12-16,8-2-5 15,1-2-25-15,-12 4-120 16,-9-1-55-16,-28 8-91 15</inkml:trace>
  <inkml:trace contextRef="#ctx0" brushRef="#br0" timeOffset="272776.5639">11167 16111 1382 0,'8'-1'253'0,"6"-2"-35"15,16 2-74-15,9-1-26 16,18 1-31-16,7 1-22 16,5-5-25-16,7 5-8 15,-4 1-26-15,-6-5-21 16,-15-2-70-16,-12-7-60 15,-26-8-152-15</inkml:trace>
  <inkml:trace contextRef="#ctx0" brushRef="#br0" timeOffset="272941.128">11685 15903 1138 0,'-3'-11'347'0,"11"-4"-173"16,4 4 0-16,4 11-21 16,12 7-29-16,-1 11-28 15,6 6-11-15,-4 9-23 16,-11-2-12-16,-12 11-20 15,-12 2-9-15,-11-3-7 16,-3 1 1-16,-2-14-39 16,1-9 0-16</inkml:trace>
  <inkml:trace contextRef="#ctx0" brushRef="#br0" timeOffset="273430.8749">11340 15498 1316 0,'7'-10'277'15,"1"-8"-68"-15,9 11-74 16,5 6-29-16,6 9-55 15,-1 0-11-15,-1 7-22 16,-8 3-6-16,-13-1-5 16,-9 6-2-16,-11-3 1 15,-2-5-2-15,3-10-1 16,7-1-2-16,12-4-1 16,7 0-1-16,11-2-3 15,3-2 6-15,4 4 15 16,-3 4 3-16,-12 12 9 0,-13 2-2 15,-17 9-8-15,-16-2 6 16,-13-4-43-16,0-2 23 16</inkml:trace>
  <inkml:trace contextRef="#ctx0" brushRef="#br0" timeOffset="273790.6573">11437 15318 1358 0,'-27'-1'252'16,"-23"-4"-22"-16,8 15-128 16,5 8-31-16,-1 12-42 15,5 10-18-15,3 12-11 16,7 6-2-16,16 5 0 15,7 0-1-15,12-8 1 16,18 0 0-16,13-5 9 16,5-11 10-16,24-15 13 15,1-12 4-15,21-23-2 16,2-12-6-16,-18-18-8 16,-7-9 1-16,-35-7 5 0,-15 0 13 15,-35-2 12-15,-20-1 2 16,-27 6-7-16,-10 3-18 15,7 17-12-15,6 9 376 16</inkml:trace>
  <inkml:trace contextRef="#ctx0" brushRef="#br0" timeOffset="274798.1753">12806 16232 819 0,'6'0'542'0,"2"-2"-314"16,0-9-65-16,2-3 2 15,-2-8-56-15,1-4-18 16,-6-2 5-16,-3-3-2 15,-7-1-7-15,-10-2-10 16,-4 7-28-16,-4 3-5 16,-5 11-10-16,6 13-7 15,-10 12-14-15,-1 10-8 16,5 11-8-16,0-2-1 0,20 12-3 16,8 0 2-16,15-5 1 15,8 1 2-15,9-15 0 16,8-4 0-16,0-14-5 15,0-10-9-15,-3-10-14 16,-7-7 3-16,-4-4 6 16,-6-4 8-16,-12 2 13 15,-2-2 1-15,-6 9-1 16,-3 9 2-16,-6 8 13 16,0 9 7-16,2 9 7 15,4 5 2-15,5 9-10 16,10 3-6-16,6 1-8 15,4 1-2-15,13-7-6 16,-1-4-13-16,-1-8-467 0</inkml:trace>
  <inkml:trace contextRef="#ctx0" brushRef="#br0" timeOffset="275033.7901">13089 16234 1713 0,'2'4'405'0,"6"9"-187"16,4 3-70-16,9 9-43 16,3 5-31-16,2 5-34 15,1-1-7-15,-4 3-51 16,-5-10-38-16,6-10-108 15,-3-5 109-15</inkml:trace>
  <inkml:trace contextRef="#ctx0" brushRef="#br0" timeOffset="275206.8533">13315 16249 1581 0,'-9'5'312'0,"-18"9"-128"15,3 6-34-15,0 9-59 16,-10 3-28-16,0 5-34 16,-2 1-9-16,6-6-38 0,9-5 225 15</inkml:trace>
  <inkml:trace contextRef="#ctx0" brushRef="#br0" timeOffset="275517.761">13616 16111 1518 0,'7'0'298'16,"4"3"-47"-16,10 0-120 16,11-3-23-16,9 1-69 15,7-4-19-15,3 0-14 16,-4-1-33-16,-8 4-226 15</inkml:trace>
  <inkml:trace contextRef="#ctx0" brushRef="#br0" timeOffset="275728.4265">13685 16239 1242 0,'-2'0'336'0,"3"0"-97"0,2 0-7 16,-3 0-14-16,12 0-83 15,47 5-38-15,-17 0-45 16,1-4-10-16,-3-1 326 16</inkml:trace>
  <inkml:trace contextRef="#ctx0" brushRef="#br0" timeOffset="276174.3319">14238 16209 1582 0,'0'1'306'0,"5"2"-126"16,6-2-21-16,25 1-28 15,11-2-28-15,25 0-41 16,5 0-16-16,-5 3-24 15,-10-1-5-15,-19-1-11 16,-7 4 352-16</inkml:trace>
  <inkml:trace contextRef="#ctx0" brushRef="#br0" timeOffset="277044.7675">15037 16202 1478 0,'-6'-2'239'15,"1"2"-48"-15,17-1-108 16,18 1-16-16,31 0-3 0,20-2 12 16,48-1 13-16,17-1 3 15,38 4-1 1,9 0-14-16,1 0-41 0,2 0-16 15,-34 0-40-15,-22 0-18 16,-45-3-390-16</inkml:trace>
  <inkml:trace contextRef="#ctx0" brushRef="#br0" timeOffset="285240.5463">15212 15632 1380 0,'-1'0'232'15,"-3"1"-68"-15,1 15-60 16,1 5-20-16,1 10-20 0,1 2-5 16,5 3-23-16,4 0-6 15,9-5-15-15,2-3-3 16,7-17-2-16,0-7 4 16,-2-17 3-16,3-9 0 15,-3-7 0-15,-4-4-2 16,-6-5-2-16,-5 2-1 15,-6 6-6-15,-3 3 17 0,-3 13 13 16,-5 3 0-16,-2 11 10 16,1 12-18-16,0 11-16 15,3 7-2-15,7 4-7 16,4 1-1-16,8-4 8 16,2-4-17-16,4-11 84 15</inkml:trace>
  <inkml:trace contextRef="#ctx0" brushRef="#br0" timeOffset="285602.9641">15201 15513 1396 0,'-2'-7'268'0,"-2"-11"-27"0,6 27-80 15,-2 7-19-15,3 21-59 16,-1 12-24-16,0 14-15 16,4 8-9-16,-1 6-9 15,-4-2-3-15,-1-12-7 16,0-10-18-16,-1-19 383 16</inkml:trace>
  <inkml:trace contextRef="#ctx0" brushRef="#br0" timeOffset="286258.1547">15610 15819 1374 0,'0'0'259'0,"-1"-2"-56"16,2 6-51-16,-1-4-30 15,0 0-40-15,2 26-9 16,3 37-28-16,0-27-11 16,-6-3-20-16,1 0-2 0,0-12-27 15,-3-5-33-15</inkml:trace>
  <inkml:trace contextRef="#ctx0" brushRef="#br0" timeOffset="286629.6874">15819 15851 644 0,'1'-1'404'0,"-1"1"-93"0,0 1-170 16,-1-1-48-16,0 0-16 15,0 0-28-15,-2 0-12 16,-18 3-7-16,-30 38 7 15,24-29 7-15,5 3-3 16,4-1-21-16,6 0-4 16,12-3 21-16,1-1 16 0,11 2 27 15,2 0 14 1,8 3-17-16,4-1-17 0,6-9-28 16,2 5-12-16,-3-8-10 15,-2-2 181-15</inkml:trace>
  <inkml:trace contextRef="#ctx0" brushRef="#br0" timeOffset="287774.2551">16038 15658 1286 0,'2'-4'274'0,"13"0"-101"16,-8 0-13-16,6 14-33 16,1 4-32-16,-7 9-31 15,8 9-10-15,-11 3-22 16,0 2-9-16,-4-5-7 16,-5-7-2-16,4-7 1 15,1-6 4-15,-1-14-6 16,-3-8-5-16,4-14-14 15,0-4-7-15,8-6-1 16,10-2 3-16,5 4 3 0,1 5 8 16,4 10 10-16,-4 9 8 15,-7 12 9-15,-3 6-2 16,-3 11-7-16,-3 3-4 16,-3 1-7-16,-4 0-2 15,-2 0-2-15,1-2 1 16,0-6-2-16,2-5-1 15,5-17-6-15,5-10-3 16,4-10-1-16,7-4 0 0,5-4 7 16,2 2-1-16,3 8 13 15,-5 2 7-15,-7 18 17 16,-9 5 13-16,-6 16 7 16,-1 11 2-16,-5 8-14 15,0 7-11-15,-4-2-9 16,4-3-21-16,6-11 328 15</inkml:trace>
  <inkml:trace contextRef="#ctx0" brushRef="#br0" timeOffset="288611.2104">17026 15771 1383 0,'8'-2'229'0,"0"-7"-75"16,-2-3 0-16,3-5-31 0,-7-3-19 15,4-3-24-15,-9-3-8 16,-10-2-27-16,-4-1-10 16,-14 7-6-16,1 8-4 15,-13 10-6-15,-2 8-3 16,0 15-14-16,5 2-5 16,18 10-3-16,4-4-1 15,17 0 0-15,6-3-1 16,12-4 2-16,9-3 1 0,8-10 1 15,8-4 1-15,-1-6-6 16,-2-6-5-16,-4-5-4 16,-9 1 0-16,-8-1 8 15,-8 1 6-15,-3 2 6 16,-6 2 1-16,-1 6 2 16,5 1 0-16,-3 6-3 15,-2-4-1-15,0 0 4 16,2 3 2-16,10 22 10 15,10 38 6-15,-21-20 4 16,-6 2 2-16,-6 4 2 16,-3-6-1-16,-10-12-4 15,-3-10 2-15,-5-17-2 16,-1-6-1-16,6-14-14 16,5-7-30-16,15-4 363 15</inkml:trace>
  <inkml:trace contextRef="#ctx0" brushRef="#br0" timeOffset="289222.2676">16590 16164 981 0,'-6'2'440'16,"-2"-2"-247"-16,6 0-7 16,5 3-15-16,11-3-21 0,12 0-16 15,13 3-20 1,18-4-37-16,9-3-19 0,17 3-30 15,-6-10-10-15,-10 7-13 16,-8-2-3-16,-21 0-2 16,-7 7-2-16,-13 3-2 15,-7 3 3-15,-11 3-4 16,-1-4 45-16</inkml:trace>
  <inkml:trace contextRef="#ctx0" brushRef="#br0" timeOffset="290603.0099">15691 16538 1252 0,'3'-7'272'0,"9"-2"-130"15,3 5 2-15,4 11 5 16,3 8-23-16,0 8-28 16,-2 6-16-16,-11 1-32 15,-5 2-12-15,-9-2-13 16,-3-2-5-16,-3-10-8 15,3 0-1-15,1-13 3 16,2-5 0-16,1-10-6 16,4-7-4-16,8-11-8 15,5 0-1-15,11 2-1 16,2-3 0-16,6 12 5 16,4 3 3-16,-1 5 5 15,3 10 3-15,-11 1 2 16,-5 2-3-16,-5 10-4 15,-2-2 0-15,-3 9-1 16,0 1-2-16,-12-3 1 16,0 3-1-16,-12-9 1 0,-3-4-3 15,10-9-14-15,-2-5-12 16,15-12-19-16,3-6-4 16,5-5 8-16,0-2 8 15,6 2 18-15,8 7 6 16,-10 10 7-16,5 8 7 15,-6 14 19-15,-7 4 9 16,0 8 16-16,1 3-5 0,-4 2-3 16,3 0-8-16,-5-5-10 15,-3 0-3-15,-1-7-6 16,-4-4 12-16,1-5 345 16</inkml:trace>
  <inkml:trace contextRef="#ctx0" brushRef="#br1" timeOffset="293359.7325">16780 15463 1189 0,'-13'5'319'16,"-11"7"-141"-16,-21 24-35 15,-9 14-7-15,-25 18-41 16,-8 9-29-16,-7 18-34 16,0-1-35-16</inkml:trace>
  <inkml:trace contextRef="#ctx0" brushRef="#br1" timeOffset="293796.5646">16418 16388 1573 0,'-9'16'307'15,"-9"14"-120"-15,-32 17-64 16,-16 13 3-16,-24 11-35 15,-19 1-13-15,-13 24-28 16,2 1 2-16,17-3 323 0</inkml:trace>
  <inkml:trace contextRef="#ctx0" brushRef="#br0" timeOffset="296365.0838">17670 16130 1254 0,'2'4'326'0,"4"3"-28"16,15 1-120-16,11-2-30 16,20 0-46-16,9 0-31 0,3-6-43 15,0 0-6-15,-14 0-42 16,-7-1-35-16,-12 1-150 16,-5 2-210-16</inkml:trace>
  <inkml:trace contextRef="#ctx0" brushRef="#br0" timeOffset="296535.2251">17696 16304 1459 0,'1'7'239'0,"12"4"-47"15,11 0-6-15,24-6-13 16,16-2-35-16,9-2-69 15,0-1-7-15,-7-2 39 16</inkml:trace>
  <inkml:trace contextRef="#ctx0" brushRef="#br0" timeOffset="296949.3161">18540 16250 1719 0,'5'3'397'0,"15"-2"-186"15,12 3-59-15,24-4-42 0,12-1-24 16,16-2-49-16,-1 1-21 16,-7 2 120-16,-15 0-692 15</inkml:trace>
  <inkml:trace contextRef="#ctx0" brushRef="#br0" timeOffset="304580.4367">19528 15985 1364 0,'-4'-7'246'16,"-5"-11"-60"-16,5 21-50 0,-1 7-30 15,2 18-25-15,3 12-6 16,4 8-2-16,7 4 3 15,0-1-22-15,12-5-12 16,7-11-20-16,0-11-6 16,10-21-4-16,-8-8 2 15,-2-24-1-15,-2-5 1 16,-8-9-3-16,-4-5-1 16,-7 8-3-16,-2-3-2 0,-4 17-3 15,0 4-1-15,-3 17 6 16,-1 12 3-16,1 14 2 15,3 7 0-15,5 4-4 16,4 2-2-16,1 2 0 16,2 2-8-16,0-4-60 15,-8-2-32-15</inkml:trace>
  <inkml:trace contextRef="#ctx0" brushRef="#br0" timeOffset="304803.7003">19565 15814 1420 0,'-7'0'227'0,"-5"13"-45"0,3 11-5 16,4 28-37-16,8 16-7 15,3 19-47-15,3 9-23 16,6 15-24-16,-3 3-10 15,-1-10-26-15,2-8-22 16,-7-25-51-16,0-18-36 16</inkml:trace>
  <inkml:trace contextRef="#ctx0" brushRef="#br0" timeOffset="305312.388">19992 16307 1708 0,'-1'13'369'0,"-2"16"-234"0,-1 8-42 16,5 4-38-16,-1 2-28 15,1-7-22-15,3-4-2 16,-3-15-7-16,3-8-9 15,2-9-24-15,1-13-4 16,6-10 2-16,5-3 7 16,0-12 25-16,0 8 4 15,-3 2 3-15,-4 5 3 16,-10 15 26-16,-5 6 9 0,-8 10 7 16,-5 8-2-16,1 4-25 15,0 2-8-15,5 1-7 16,4 0-1-16,10-5 13 15,5-5 7-15,18-3 4 16,5-5-1-16,13-3 4 16,12-1-1-16</inkml:trace>
  <inkml:trace contextRef="#ctx0" brushRef="#br0" timeOffset="306258.8482">20710 16174 855 0,'10'-8'489'0,"2"-6"-278"16,-2-4-70-16,-7-7 10 15,-8 1-2-15,-6 0-17 16,-10-3-22-16,-8 5-12 0,-10 1-27 16,-1 8-11-16,-2 16-27 15,5 13-13-15,9 11-19 16,0 4-6-16,13 3-3 16,10-1 0-16,16 1 2 15,12-3-1-15,9-11 5 16,5-6 2-16,6-12 3 15,-1-6 2-15,-3-11 0 16,-5-4 0-16,-10-5-2 16,-5 1-1-16,-9-3 0 15,-2 1-1-15,-8 9 2 16,-2 1-2-16,-3 17-4 16,0 11 0-16,4 12-3 15,1 5 1-15,4 16 1 16,0 9 1-16,0 20 1 15,0 6-6-15,-2 7-7 16,-2 0 1-16,-12-13 13 0,-6-4 14 16,-9-16 45-16,-4-6 18 15,-5-24 4-15,-1-10-6 16,-3-25-36-16,1-13-23 16,11-7-44-16,12 3-22 15,7 9 30-15,4 9-516 16</inkml:trace>
  <inkml:trace contextRef="#ctx0" brushRef="#br0" timeOffset="318377.4652">21682 15896 1483 0,'3'-4'251'16,"-3"-1"-55"-16,-3 5-21 15,2 0-11-15,0 0-33 0,-14 30-56 16,-29 33-22-16,41-24-27 16,7 3-8-16,18-11-6 15,8-5-2-15,7-11-5 16,0-9 0-16,1-1-20 16,-2-1-29-16,-6-4-118 15,-6-3-133-15</inkml:trace>
  <inkml:trace contextRef="#ctx0" brushRef="#br0" timeOffset="318518.1656">21897 15858 1590 0,'-6'3'330'0,"1"12"-108"16,4 8-51-16,1 13-87 16,4 7-21-16,0 3-41 15,7 6-10-15,-3 1-8 16,-2 0-43-16,-6-6-103 15</inkml:trace>
  <inkml:trace contextRef="#ctx0" brushRef="#br0" timeOffset="318932.2791">21780 15664 1566 0,'-23'-12'284'0,"-32"-9"-121"15,-7 8-45-15,-7 19-62 16,-5 13-5-16,-2 25-29 15,-2 10-14-15,12 32-14 16,4 6-2-16,30 7 0 16,22 4 0-16,33-8 2 15,23 4 1-15,31-4 0 16,13-13 1-16,35-27 2 16,8-28 2-16,10-46 1 15,0-23 3-15,-19-48 6 0,-22-13 0 16,-40-22 26-16,-27-4 27 15,-57 0 25-15,-38 7-2 16,-37 31-10-16,-14 21-24 16</inkml:trace>
  <inkml:trace contextRef="#ctx0" brushRef="#br0" timeOffset="319940.5326">1840 17023 1471 0,'-2'14'260'0,"0"13"-31"0,2 27-108 16,3 12-12-16,5 19-53 15,-1 0-33-15,0-8-18 16,0-10-39-16,-1-19-91 16,1-10-87-16</inkml:trace>
  <inkml:trace contextRef="#ctx0" brushRef="#br0" timeOffset="320148.9817">2064 17043 1550 0,'0'0'350'15,"-5"0"-31"-15,4 22-123 0,1 17-40 16,0 22-57-16,0 13-27 16,3 10-36-16,3-2-11 15,4-11-22-15,0-6-34 16,2-24-60-16,-6-4-28 15</inkml:trace>
  <inkml:trace contextRef="#ctx0" brushRef="#br0" timeOffset="320301.1486">1855 17439 1647 0,'18'-3'358'0,"27"-4"-181"15,8-2-36-15,9 0-34 16,5-1-8-16</inkml:trace>
  <inkml:trace contextRef="#ctx0" brushRef="#br0" timeOffset="320783.0631">3166 17404 1392 0,'5'4'227'16,"0"2"-77"-16,1-9-37 15,5-7-6-15,-1-14-36 16,0-6-16-16,7-7-22 16,-4-4-7-16,-1 0 10 15,-3 6 9-15,-9 9 17 16,0 13 7-16,-8 16-9 16,0 12-10-16,0 20-22 15,2 5-9-15,7 13-12 16,4 5-6-16,6 2-4 15,3-2-28-15,2-10-142 16</inkml:trace>
  <inkml:trace contextRef="#ctx0" brushRef="#br0" timeOffset="321156.4115">3276 16986 1539 0,'-27'3'272'0,"-40"-3"-72"15,10 8-40-15,0 6-57 16,1 1-20-16,11 23-64 16,-1 7-18-16,12 20-11 15,11 11 0-15,14 12-1 16,11 7 4-16,29-2 0 15,13-5 0-15,22-19 2 16,12-13 0-16,18-26 5 16,16-14 1-16,6-30 5 15,0-18 0-15,-20-29 1 16,-16-15-2-16,-26-27 3 16,-21 1 5-16,-38-8 33 15,-25 7 24-15,-44 9 18 16,-12 3 2-16,-21 16-51 15,5 11-53-15,18 30 85 0</inkml:trace>
  <inkml:trace contextRef="#ctx0" brushRef="#br0" timeOffset="323034.0134">4237 17316 1637 0,'-4'7'334'0,"4"10"-194"16,11-3-17-16,26-1-55 16,19-5-17-16,23-8-27 15,15-2-8-15,16-6-3 16,3 2-9-16,1 3-70 15,-8 3-38-15</inkml:trace>
  <inkml:trace contextRef="#ctx0" brushRef="#br0" timeOffset="323308.2562">4298 17516 1559 0,'-1'-4'253'0,"7"4"-138"0,13 0-41 15,25-7-17-15,12 6 2 16,24-4 2-16,8 0-3 15,15 2-20-15,9 3-6 16,-11-3-5-16,-8-4-28 16,-19-3-90-16</inkml:trace>
  <inkml:trace contextRef="#ctx0" brushRef="#br0" timeOffset="323485.513">5030 17230 1676 0,'11'10'334'0,"16"17"-227"16,9 6 3-16,-4 7-22 15,-3 6-12-15,-25 7-26 16,-15 2-16-16,-26-7-15 16,-4-5 126-16</inkml:trace>
  <inkml:trace contextRef="#ctx0" brushRef="#br0" timeOffset="323956.2965">4576 16747 1565 0,'-3'8'288'0,"-11"12"-125"15,6 10-53-15,4 7-40 16,2-1-11-16,11-5-17 15,5-3-11-15,14-7-11 16,0-9-8-16,4-9-11 16,-5-10-21-16,-3-11-79 15,-3-4-71-15,-7-4-211 0</inkml:trace>
  <inkml:trace contextRef="#ctx0" brushRef="#br0" timeOffset="324055.3974">4736 16782 1205 0,'-8'11'361'0,"-2"8"-99"16,-1 11-48-16,2 7-48 15,8 8-97-15,1-3-31 16,6-1-17-16,2-5 7 16</inkml:trace>
  <inkml:trace contextRef="#ctx0" brushRef="#br0" timeOffset="324396.9984">4580 16554 1598 0,'-26'0'283'0,"-28"6"-190"16,4 10-32-16,0 19-24 16,6 6-18-16,12 17-11 15,4 10-4-15,26 12-2 16,6 5 0-16,29 0 1 15,8-9 0-15,20-14 27 16,15-12 6-16,15-27 3 0,16-16 2 16,11-31-22-16,-6-19-1 15,-14-31 0-15,-17-14 0 16,-34-20 3-16,-19 0 8 16,-55 1 26-16,-24 5 13 15,-55 19 0-15,-18 13-9 16,-1 40-31-16,4 18-33 15</inkml:trace>
  <inkml:trace contextRef="#ctx0" brushRef="#br0" timeOffset="325866.0251">6105 17242 1564 0,'-15'0'314'0,"-17"4"-91"0,-3 7-32 16,5 13-85-16,3 6-32 15,8 17-52-15,5 7-13 16,14 8-12-16,6 6-3 16,25-5 2-16,8-5 1 0,18-19 2 15,8-17 2-15,14-30 2 16,4-15 3-16,-14-24 6 15,-11-10 2-15,-31-7 12 16,-13-5 3-16,-20-1 18 16,-18 5 2-16,-29 9-10 15,-13 11-3-15,-14 22-26 16,0 12-7-16,20 18-35 16,8 7-60-16,28 9-446 15</inkml:trace>
  <inkml:trace contextRef="#ctx0" brushRef="#br0" timeOffset="326116.0815">6338 17232 1502 0,'-13'5'334'0,"-3"4"21"16,-16 14-133-16,-10 9-53 15,-4 15-76-15,-5 8-34 0,9 3-39 16,6-2-11-16,20-6-35 16,8-5 88-16</inkml:trace>
  <inkml:trace contextRef="#ctx0" brushRef="#br0" timeOffset="326460.4842">6825 17445 1668 0,'21'1'388'0,"9"1"-168"16,15-2-121-16,5 2-31 15,3-2-38-15,1 0-18 0</inkml:trace>
  <inkml:trace contextRef="#ctx0" brushRef="#br0" timeOffset="326659.9518">6884 17607 1556 0,'13'2'326'0,"20"0"-58"16,11-4-66-16,11-6-96 15,5-1-23-15,-1 1 305 16</inkml:trace>
  <inkml:trace contextRef="#ctx0" brushRef="#br0" timeOffset="327237.0574">7556 17339 1527 0,'15'-6'289'0,"18"-2"-52"16,0 8-74-16,-5 19-60 15,-4 10-22-15,-14 11-22 16,-5 8-16-16,-6 2-20 16,-2-4-8-16,6-4-10 0,5-10 0 15,10-15 0-15,6-4 1 16,11-18 3-16,1-10-1 16,6-15-15-16,-4-4-17 15,-11-10-24-15,-1 0-11 16,-11 1 7-16,-5 0 16 15,-8 10 19-15,-8 7 21 0,-8 15 51 16,3 15 18-16,-2 18 33 16,5 9 3-16,8 12-40 15,-1 0-22-15,7 3-28 16,3 1-5-16,4-7-13 16,0-2 302-16</inkml:trace>
  <inkml:trace contextRef="#ctx0" brushRef="#br0" timeOffset="327657.5292">8223 17596 1526 0,'-8'7'295'0,"-10"12"-43"0,-4 1-65 15,-3 10-72-15,0 5-34 16,2 2-44-16,2-1-7 16,9-6-17-16,5-10-4 15,8-16-5-15,4-9 0 16,10-16 0-16,0-5 0 15,5-5-1-15,2-3 0 0,-2 0-2 16,1 3 0-16,-5 9-1 16,-1 8-2-16,-4 12 12 15,-1 3 9-15,4 13 9 16,1 2 3-16,4 2-11 16,3 5-8-16,1-1-7 15,-1-1 1-15,-10 1-23 16,-8-3-26-16,-6-3-20 15,-7-3-472-15</inkml:trace>
  <inkml:trace contextRef="#ctx0" brushRef="#br0" timeOffset="327793.165">8087 17715 1797 0,'12'0'448'0,"21"-2"-295"0,8-2-45 15,12 1-53-15,4-1 66 16</inkml:trace>
  <inkml:trace contextRef="#ctx0" brushRef="#br0" timeOffset="328359.9087">8392 17137 1114 0,'-10'-4'401'0,"-13"-9"-130"0,1-2-35 16,10-2-101-16,4-3-31 16,19 3-58-16,7 1-20 15,8 0 2-15,8 5-1 16,-1 11 2-16,1 8-6 16,-3 18-11-16,-8 1-2 15,-21 8 2-15,-11 2-1 16,-15 3 1-16,-6-1-2 15,2-3-8-15,1-4-1 0,15-13-3 16,5-5-1-16,14-11 1 16,10-3 2-16,11-6 1 15,8-2 2-15,9 0-2 16,5 1 8-16,2 4 21 16,-2 3 206-16</inkml:trace>
  <inkml:trace contextRef="#ctx0" brushRef="#br0" timeOffset="331193.0444">9023 17502 1578 0,'9'-6'340'16,"7"-1"-96"-16,26 5-67 15,16 2-24-15,20 0-56 16,1 4-23-16,1 1-35 16,-11 3 268-16</inkml:trace>
  <inkml:trace contextRef="#ctx0" brushRef="#br0" timeOffset="332073.4904">10056 17383 1286 0,'-19'6'249'16,"-23"3"-117"-16,-5-4-11 16,6-14-5-16,2-10-2 15,16-12-28-15,9-7-4 16,14-5-31-16,13 5-16 0,17 7 4 16,4 9 0-1,16 14 7-15,4 8 9 0,-1 17-6 16,1 9 2-16,-22 17 11 15,-17 12-4 1,-29 9-15-16,-18 3-6 0,-22-2-18 16,-1-7-8-16,-1-16-7 15,11-5-8-15,13-18-18 16,-1-6-9-16,14-13-14 16,3-9-1-16,16-6 8 15,8-6 7-15,19 1 13 16,5 4 6-16,9 9 19 15,9 9 13-15,-4 17 21 16,-4 9 6-16,-11 9-10 16,-6 0-4-16,-9-5-16 15,-1-7 314-15</inkml:trace>
  <inkml:trace contextRef="#ctx0" brushRef="#br0" timeOffset="333108.4303">10491 17430 1503 0,'2'-2'267'16,"-2"-4"-53"-16,-3 8-29 15,2-2-33-15,-2 13-37 16,-8 49-58-16,11-25-19 0,8-1-18 16,4-3-5-16,11-5-5 15,6-12 0-15,5-12 0 16,6-9 1-16,-2-17 0 16,-3 1-1-16,-4-13-10 15,-5-3-10-15,-11 1-10 16,-6-4-3-16,-11 9 9 15,-1 4 5-15,-3 19 5 16,-4 9 3-16,2 21 9 16,-6 9 4-16,3 11 2 15,5 3-1-15,10 3-8 16,7-6-9-16,5-10-42 16,3-5-17-16</inkml:trace>
  <inkml:trace contextRef="#ctx0" brushRef="#br0" timeOffset="333422.6801">10505 17211 1493 0,'-1'-4'303'0,"-3"-7"-22"0,-6 20-51 16,0 12-36-16,1 32-64 16,3 15-38-16,4 22-42 15,2 10-13-15,1-2-14 16,5 0-5-16,3-10-57 15,2-18-41-15,3-22-58 16,-1-15 28-16</inkml:trace>
  <inkml:trace contextRef="#ctx0" brushRef="#br0" timeOffset="333920.4819">10902 17707 1625 0,'-5'9'378'15,"1"10"-131"-15,-8 2-121 16,7 12-41-16,4-3-57 16,-2-3-14-16,6-1-9 15,-3-10-14-15,5-9-16 16,2-6-5-16,2-10-11 15,3-4 5-15,3-8-1 16,4-2 1-16,2 1 11 16,-1 4 9-16,-3 8 13 15,-7 3 3-15,-9 4 5 16,-6 4 1-16,-12 6 7 16,0 4 3-16,-5 3 0 15,5-1-1-15,9 2-7 16,8-1 2-16,10-1 13 0,11-2 0 15,10-4 6-15,7 0 4 16,8-7-6-16</inkml:trace>
  <inkml:trace contextRef="#ctx0" brushRef="#br0" timeOffset="334800.1391">11529 17644 679 0,'15'-4'425'0,"10"-6"-82"16,0-8-215-16,-10-7-7 15,-7-3 10-15,-8-9-11 16,-8 2-7-16,-13 0-16 16,-7-1-16-16,-11 6-33 15,-4 4-9-15,2 13-7 16,0 9-3-16,13 16-10 15,2 7-8-15,14 13-12 16,4 1-3-16,10 3 0 16,4 1 2-16,12-12 1 15,3 0 1-15,9-15 1 16,4-5 1-16,2-12 1 16,0-9 1-16,-6-5 1 0,-7-5-3 15,-13 7-3-15,-5 0 0 16,-9 9-4-16,-3 4 1 15,-2 9-1-15,1 7 0 16,2 16 1-16,5 3-1 16,6 13 3-16,6 5 6 15,6 7 13-15,-5 9 15 16,-8 3 18-16,-5 0-2 16,-18-8-5-16,-5-5-10 15,-7-19-18-15,-6-12-2 0,-2-25-4 16,2-17-3-16,6-17-38 15,8-4-37-15,16-6-107 16,9-1-77-16</inkml:trace>
  <inkml:trace contextRef="#ctx0" brushRef="#br0" timeOffset="335009.6837">11928 17535 1917 0,'0'1'542'0,"1"7"-323"0,3-3-70 15,-2 2-100-15,0 0 25 16</inkml:trace>
  <inkml:trace contextRef="#ctx0" brushRef="#br0" timeOffset="335642.4901">12579 17404 1043 0,'-12'4'398'0,"-16"1"-218"15,-3-4-46-15,2-11-15 16,4-10-3-16,8-12-28 16,8-5-13-16,15-3-34 0,9 3-7 15,13 8 19 1,7 10 2-16,7 21 15 0,-3 11 2 16,-2 28-27-16,-17 8-4 15,-24 16-14-15,-14-2-7 16,-31 1-6-16,-1-9-3 15,-9-13-10-15,6-10-15 16,15-19-39-16,8-7-9 16,18-10-13-16,8-3 6 15,14-7 30-15,10-2 13 0,11 6 20 16,7 3 9-16,6 9 31 16,0 9 11-16,-4 9 6 15,-6 3-4-15,-6 0-20 16,-7-1 62-16</inkml:trace>
  <inkml:trace contextRef="#ctx0" brushRef="#br0" timeOffset="336168.3472">13089 17415 1282 0,'4'-4'239'16,"6"-13"-125"-16,-1 0-9 16,4-4-8-16,-5 0 11 15,-4-1-18-15,-4 2-1 16,-18-1 9-16,-6 1-5 15,-12 1-18-15,-6 4-9 16,-1 13-19-16,1 4-14 16,6 19-21-16,10 3-10 15,13 13-5-15,10 3-2 16,13 2 1-16,7-3 0 0,12-12-7 16,7-9-6-16,2-12-15 15,5-6-12-15,-5-13-3 16,-3-1 4-16,-12-7 16 15,-5 2 12-15,-10 0 13 16,-8 7 11-16,0 6 14 16,-1 6 5-16,-3 10 15 15,4 5-4-15,6 10-9 16,1 3 0-16,4 9-14 16,-1 6-4-16,-10 3 18 15,-6 1 16-15,-20-5 18 16,-8-1 6-16,-19-10-24 15,-1-4-12-15,1-17-39 16,5-10-7-16</inkml:trace>
  <inkml:trace contextRef="#ctx0" brushRef="#br0" timeOffset="336632.863">13560 17290 1379 0,'-17'-9'261'0,"-24"-4"-11"16,-1 2-19-16,-2 17-59 16,4 8-54-16,8 18-79 15,4 9-20-15,12 9-14 16,4 9-4-16,15 0-1 15,12-2 0-15,18-7 13 0,7-11 8 16,16-16 15-16,7-12 9 16,-6-19-6-16,4-12-5 15,-24-18-12-15,-7-4-3 16,-20-14-2-16,-15-4-3 16,-20-5-3-16,-14 3-3 15,-5 14-12-15,-1 7 3 16</inkml:trace>
  <inkml:trace contextRef="#ctx0" brushRef="#br0" timeOffset="337171.0047">14301 17518 1335 0,'-6'0'239'0,"-3"2"-60"16,9 0-29-16,17 0-26 16,14-2 5-16,27-6-30 15,14 0-24-15,20 5-39 16,2-1-17-16,-3 5-15 15,0 3 19-15,-6-4-72 16,-6 4-47-16</inkml:trace>
  <inkml:trace contextRef="#ctx0" brushRef="#br0" timeOffset="337430.7045">14352 17622 1588 0,'6'1'306'0,"7"0"-109"15,21 0-117-15,15-2-6 16,20 0-19-16,5 1-14 0,3 3-11 15,-1-2-2-15,-7-2-1 16,-1-5-21-16,-9-5-353 16</inkml:trace>
  <inkml:trace contextRef="#ctx0" brushRef="#br0" timeOffset="337623.192">14944 17399 1457 0,'21'7'184'0,"26"9"-76"16,1 4-14-16,-11 6 30 15,-9 3 23-15,-29 3-8 16,-14 5-27-16,-16-2-34 16,-11-2-23-16,-1-9-15 0,8-6 135 15</inkml:trace>
  <inkml:trace contextRef="#ctx0" brushRef="#br0" timeOffset="341773.6542">15626 17557 1237 0,'6'-14'317'0,"3"-12"-67"0,13-7-123 15,7 0-23-15,8 3-29 16,2 7-3-16,-2 17-21 15,-5 10-7-15,-12 18-10 16,-7 11-2-16,-11 13 1 16,-2-2 0-16,-4 2-6 15,2-6-6-15,3-10-7 16,5-1-1-16,4-10-3 16,5-9-1-16,6-10 3 15,6-5 0-15,1-12-3 16,5-5 0-16,-2-3-5 15,-9-9-3-15,1 0-4 16,-8-4-2-16,-6 2 0 0,1 8 2 16,-6 9 3-16,-1 4 0 15,-7 12 2-15,-2 8 1 16,-4 11 11-16,-1 11 4 16,4 10 7-16,2 2 0 15,6 9-9-15,6-1-4 16,15-4 14-16,1-4 77 15</inkml:trace>
  <inkml:trace contextRef="#ctx0" brushRef="#br0" timeOffset="342391.4341">16372 17701 1484 0,'-3'7'249'15,"-6"12"-76"-15,-5 5-31 16,-2 15-42-16,-4 2-23 0,4 8-34 16,-1-2-9-1,6-12-14-15,4-4-5 0,5-18-4 16,2-10 2-16,3-12 3 16,4-13-2-16,3-12-2 15,1-5-5-15,-1-5-2 16,1 1-1-16,-1 3-4 15,2 5 2-15,0 10 1 16,1 9 3-16,-4 11 3 16,1 6 3-16,-1 15 0 15,2 3-2-15,5 14 0 16,5 4-4-16,1 1 0 16,-2 2-3-16,2-4 0 15,-10-3 0-15,1-7-22 16,-3-5-28-16,-10-6-196 15</inkml:trace>
  <inkml:trace contextRef="#ctx0" brushRef="#br0" timeOffset="342568.0238">16273 17898 1471 0,'0'-3'279'15,"4"-2"18"-15,7 3-89 16,13 3-101-16,9 4-25 0,12 0-28 16,-1 4 30-16</inkml:trace>
  <inkml:trace contextRef="#ctx0" brushRef="#br0" timeOffset="343197.8806">16825 17510 1588 0,'8'0'304'0,"15"2"-145"0,10-1-25 15,20 0-26-15,2 1-46 16,2-2-45-16,-1-4 3 16,-10 3-77-16,-3-3-102 15</inkml:trace>
  <inkml:trace contextRef="#ctx0" brushRef="#br0" timeOffset="343406.8705">16868 17648 1222 0,'-2'0'322'0,"3"2"-51"16,11 1-38-16,22-1-55 15,11-2-10-15,15-2-78 16,6-2-31-16,-3-1-15 15,-2 2 151-15</inkml:trace>
  <inkml:trace contextRef="#ctx0" brushRef="#br0" timeOffset="351566.7969">17968 17321 1062 0,'17'-4'389'0,"14"1"-226"16,-10 0 5-16,-18 6-18 15,-8 3-17-15,-21-3-37 16,-8 0-23-16,-18-3-44 16,-5-3-11-16,8-5-10 15,4-2-3-15,16-3-19 16,8 5-10-16,12 5-8 16,2 6-3-16,5 8 13 15,1 8 8-15,-3 10 8 16,3 5 3-16,-6 4 11 15,0 0 6-15,7-2 2 0,-2-13 0 16,5-6-4-16,5-7 5 16,9-20 1-16,4 6-2 15,12-7 2-15,7 0-3 16,6 11 7-16,1 3 2 16,0 17 3-16,-8 6 6 15,-21 9 10-15,-17 7 2 16,-21-3-2-16,-15-1-3 0,-13-8-15 15,-1-13-12 1,4-19-54-16,8-16-35 0,18-12-39 16,6-6-137-16</inkml:trace>
  <inkml:trace contextRef="#ctx0" brushRef="#br0" timeOffset="351977.0626">18156 17386 1521 0,'1'-1'258'0,"8"0"-52"16,8 8-62-16,12 16-18 15,8 6 13-15,10 16-36 0,-2 2-20 16,-7 4-36-16,-16 0-18 16,-29-3-16-16,-18-5 2 15,-21-15-9-15,-3-8-6 16,6-22-33-16,7-10-16 16,23-17-9-16,12-9 11 15,20-12 21-15,10-9 14 16,21-10 14-16,9 0 6 0,2 4 9 15,-5 12 21-15,-31 17 26 16,-26 12 5-16,-43 15 0 16,-23 6-21-16,-18 12-31 15,6 5-3-15,27 6-54 16,18 0-21-16,28-2-492 16</inkml:trace>
  <inkml:trace contextRef="#ctx0" brushRef="#br0" timeOffset="352710.2632">19011 17173 1462 0,'0'-2'218'0,"8"5"-88"15,4 10 4-15,-2 9-9 16,6 8 0-16,-11 3-17 16,-5 2-10-16,-2-2-35 15,-8-6-14-15,2-13-21 16,1-11-8-16,7-17-7 16,3-9-2-16,13-9-10 15,3-3-1-15,4 4-3 0,7 4 0 16,-3 8-3-16,2 9 2 15,-4 9 5-15,2 6 6 16,-10 11 12-16,-7 2 1 16,-10 4-1-16,-5 1-4 15,-7-4-5-15,2-3 0 16,3-12-1-16,4-6-2 16,13-15-4-16,5-7-3 0,10-6-2 15,4 0 0-15,5 10-1 16,1 8-1-16,-8 12 0 15,-2 9 5-15,-11 14 15 16,-6 4 7-16,-2 15 5 16,0-1-4-16,-1 2-26 15,0-4-28-15,-1-14 33 16</inkml:trace>
  <inkml:trace contextRef="#ctx0" brushRef="#br0" timeOffset="352962.9216">18977 17510 1687 0,'13'0'419'0,"7"0"-129"15,32 3-145-15,8 0-4 16,22-1-69-16,10 2-29 16,-6 2-19-16,-6-3-33 15,-10 3-15-15,-9-3 327 16</inkml:trace>
  <inkml:trace contextRef="#ctx0" brushRef="#br0" timeOffset="353459.7946">19407 17688 1454 0,'-19'-2'255'16,"-27"-1"-16"-16,-7 2-65 16,-1 3-70-16,8 2-29 15,13 8-50-15,11 0-14 0,16 3-9 16,3 2 4-16,21 5 16 16,9 3 9-16,18 5 27 15,7 3 8-15,2 4 2 16,-6 0 1-16,-22 0-8 15,-18-5 8-15,-30-12 6 16,-11-8 0-16,-19-18-20 16,0-7-20-16,5-8-39 15,-1 1-19-15,20 7-435 16</inkml:trace>
  <inkml:trace contextRef="#ctx0" brushRef="#br0" timeOffset="479117.7261">18663 3263 1599 0,'-14'0'329'16,"-11"0"-155"-16,20 2-39 15,13 1-29-15,33 5-22 16,22 2-9-16,51 1-22 16,27-2-8-16,48-6-23 0,9-3-10 15,17-14-5-15,-9-2-11 16,-25-5-70-16,-13 3-28 16,-56 12-80-16,-29 7-44 15</inkml:trace>
  <inkml:trace contextRef="#ctx0" brushRef="#br0" timeOffset="479648.3112">18936 3102 1229 0,'7'-7'312'16,"1"-6"-90"-16,-4-2-9 15,-9 10-66-15,-11 2-3 16,-19 13-52-16,-10 11-29 15,-22 10-33-15,-6 7-12 16,5-1-10-16,8-5-4 0,17-8-2 16,15-3 2-16,11-7-3 15,3-4-2-15,21-1 1 16,2 2 7-16,20 8 15 16,10 8 6-16,20 12 3 15,7 4-7-15,10 1-12 16,-1-11 4-16,-12-10-31 15</inkml:trace>
  <inkml:trace contextRef="#ctx0" brushRef="#br0" timeOffset="480285.3986">18973 2665 782 0,'14'0'472'0,"11"-3"-221"15,2-4-103-15,-5-1-14 16,-7-2 10-16,-4-1-15 15,-5 0 4-15,-11-5-19 16,-4-5-27-16,-10 4-43 16,-6-1-15-16,-12 6-14 15,-5 7-6-15,-8 10-6 16,0 8-3-16,9 13-10 16,7 3-3-16,17 3-2 15,14 1 0-15,13-2 2 16,13-3 2-16,12-14 5 15,5-6 3-15,8-9 3 0,-6-8 4 16,-7-10 3-16,-6 2 0 16,-16-7 3-16,-1 1 3 15,-5 10 13-15,-4 0 3 16,1 17-4-16,-3 5-4 16,-1 7-16-16,6 5-3 15,12 3 0-15,8-1 0 16,10-8 6-16,1-3-25 0,-5-12-57 15,-6-3-46-15</inkml:trace>
  <inkml:trace contextRef="#ctx0" brushRef="#br0" timeOffset="480723.3121">18744 2331 1445 0,'-6'-3'234'0,"-4"-4"-50"15,11 2-76 1,8 2-18-16,20-1-28 0,15 4-13 15,19 4-20-15,6 3-8 16,-1 1-13-16,0-1-3 16,-7-3 0-16,0-3-2 15,-5-3-11-15,-11-5-7 16,-19-6 0-16,-12-2 0 16,-17-1 10-16,-11 1 5 15,-12 5 8-15,1 1 5 16,2 6 3-16,2 3-1 0,14 0-6 15,4 6-6-15,9 2 3 16,5 3 3-16,8 8 20 16,-3 0 16-16,-5 1 8 15,-2 3 1-15,-4-3-7 16,-3-3 2-16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23F949-2ACA-481C-87AE-89754124B8CC}" type="datetimeFigureOut">
              <a:rPr lang="el-GR" smtClean="0"/>
              <a:t>15/10/2020</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43000" y="685800"/>
            <a:ext cx="45720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72DCB121-525A-438D-8FD9-7B2708CF85C9}" type="slidenum">
              <a:rPr lang="el-GR" smtClean="0"/>
              <a:t>5</a:t>
            </a:fld>
            <a:endParaRPr lang="el-GR"/>
          </a:p>
        </p:txBody>
      </p:sp>
    </p:spTree>
    <p:extLst>
      <p:ext uri="{BB962C8B-B14F-4D97-AF65-F5344CB8AC3E}">
        <p14:creationId xmlns:p14="http://schemas.microsoft.com/office/powerpoint/2010/main" val="2856800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a_x</a:t>
            </a:r>
            <a:r>
              <a:rPr lang="en-US" baseline="0" dirty="0" smtClean="0"/>
              <a:t> = </a:t>
            </a:r>
            <a:r>
              <a:rPr lang="en-US" baseline="0" dirty="0" err="1" smtClean="0"/>
              <a:t>gsin</a:t>
            </a:r>
            <a:r>
              <a:rPr lang="el-GR" baseline="0" dirty="0" smtClean="0"/>
              <a:t>θ</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7</a:t>
            </a:fld>
            <a:endParaRPr lang="el-GR"/>
          </a:p>
        </p:txBody>
      </p:sp>
    </p:spTree>
    <p:extLst>
      <p:ext uri="{BB962C8B-B14F-4D97-AF65-F5344CB8AC3E}">
        <p14:creationId xmlns:p14="http://schemas.microsoft.com/office/powerpoint/2010/main" val="188103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l-GR" baseline="0" dirty="0" smtClean="0"/>
              <a:t>Κίνηση σε μια διάσταση υπό σταθερή επιτάχυνση</a:t>
            </a:r>
          </a:p>
          <a:p>
            <a:r>
              <a:rPr lang="el-GR" baseline="0" dirty="0" smtClean="0"/>
              <a:t> </a:t>
            </a:r>
            <a:r>
              <a:rPr lang="en-US" baseline="0" dirty="0" smtClean="0"/>
              <a:t>t = </a:t>
            </a:r>
            <a:r>
              <a:rPr lang="en-US" baseline="0" dirty="0" err="1" smtClean="0"/>
              <a:t>sqrt</a:t>
            </a:r>
            <a:r>
              <a:rPr lang="en-US" baseline="0" dirty="0" smtClean="0"/>
              <a:t>(2d/</a:t>
            </a:r>
            <a:r>
              <a:rPr lang="en-US" baseline="0" dirty="0" err="1" smtClean="0"/>
              <a:t>gsin</a:t>
            </a:r>
            <a:r>
              <a:rPr lang="el-GR" baseline="0" dirty="0" smtClean="0"/>
              <a:t>θ)</a:t>
            </a:r>
          </a:p>
          <a:p>
            <a:r>
              <a:rPr lang="el-GR" baseline="0" dirty="0" smtClean="0"/>
              <a:t> </a:t>
            </a:r>
            <a:r>
              <a:rPr lang="en-US" baseline="0" dirty="0" err="1" smtClean="0"/>
              <a:t>uxf</a:t>
            </a:r>
            <a:r>
              <a:rPr lang="en-US" baseline="0" dirty="0" smtClean="0"/>
              <a:t> = </a:t>
            </a:r>
            <a:r>
              <a:rPr lang="en-US" baseline="0" dirty="0" err="1" smtClean="0"/>
              <a:t>sqrt</a:t>
            </a:r>
            <a:r>
              <a:rPr lang="en-US" baseline="0" dirty="0" smtClean="0"/>
              <a:t>(2gdsin</a:t>
            </a:r>
            <a:r>
              <a:rPr lang="el-GR" baseline="0" dirty="0" smtClean="0"/>
              <a:t>θ)</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8</a:t>
            </a:fld>
            <a:endParaRPr lang="el-GR"/>
          </a:p>
        </p:txBody>
      </p:sp>
    </p:spTree>
    <p:extLst>
      <p:ext uri="{BB962C8B-B14F-4D97-AF65-F5344CB8AC3E}">
        <p14:creationId xmlns:p14="http://schemas.microsoft.com/office/powerpoint/2010/main" val="36333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smtClean="0"/>
              <a:t> </a:t>
            </a:r>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16</a:t>
            </a:fld>
            <a:endParaRPr lang="el-GR"/>
          </a:p>
        </p:txBody>
      </p:sp>
    </p:spTree>
    <p:extLst>
      <p:ext uri="{BB962C8B-B14F-4D97-AF65-F5344CB8AC3E}">
        <p14:creationId xmlns:p14="http://schemas.microsoft.com/office/powerpoint/2010/main" val="27294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19</a:t>
            </a:fld>
            <a:endParaRPr lang="el-GR"/>
          </a:p>
        </p:txBody>
      </p:sp>
    </p:spTree>
    <p:extLst>
      <p:ext uri="{BB962C8B-B14F-4D97-AF65-F5344CB8AC3E}">
        <p14:creationId xmlns:p14="http://schemas.microsoft.com/office/powerpoint/2010/main" val="191246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78905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21</a:t>
            </a:fld>
            <a:endParaRPr lang="el-GR"/>
          </a:p>
        </p:txBody>
      </p:sp>
    </p:spTree>
    <p:extLst>
      <p:ext uri="{BB962C8B-B14F-4D97-AF65-F5344CB8AC3E}">
        <p14:creationId xmlns:p14="http://schemas.microsoft.com/office/powerpoint/2010/main" val="2197975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10/15/2020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50982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792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216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5448452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01410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728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05100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4692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55459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461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10/15/2020</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08525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5806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8350" y="1425591"/>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10/15/2020</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6736575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NULL"/><Relationship Id="rId4" Type="http://schemas.openxmlformats.org/officeDocument/2006/relationships/customXml" Target="../ink/ink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customXml" Target="../ink/ink1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customXml" Target="../ink/ink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customXml" Target="../ink/ink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emf"/><Relationship Id="rId3" Type="http://schemas.openxmlformats.org/officeDocument/2006/relationships/image" Target="../media/image5.jpg"/><Relationship Id="rId7" Type="http://schemas.openxmlformats.org/officeDocument/2006/relationships/image" Target="NULL"/><Relationship Id="rId12" Type="http://schemas.openxmlformats.org/officeDocument/2006/relationships/customXml" Target="../ink/ink4.xml"/><Relationship Id="rId2" Type="http://schemas.openxmlformats.org/officeDocument/2006/relationships/notesSlide" Target="../notesSlides/notesSlide3.xml"/><Relationship Id="rId1" Type="http://schemas.openxmlformats.org/officeDocument/2006/relationships/slideLayout" Target="../slideLayouts/slideLayout2.xml"/><Relationship Id="rId11" Type="http://schemas.openxmlformats.org/officeDocument/2006/relationships/image" Target="../media/image7.emf"/><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Ribbon 6"/>
          <p:cNvSpPr/>
          <p:nvPr/>
        </p:nvSpPr>
        <p:spPr>
          <a:xfrm>
            <a:off x="1485900" y="152400"/>
            <a:ext cx="6172200" cy="1371600"/>
          </a:xfrm>
          <a:prstGeom prst="ribbon2">
            <a:avLst>
              <a:gd name="adj1" fmla="val 19136"/>
              <a:gd name="adj2" fmla="val 75000"/>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Η διάλεξη θα ξεκινήσει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στις 1</a:t>
            </a:r>
            <a:r>
              <a:rPr lang="en-US" sz="2800" dirty="0">
                <a:solidFill>
                  <a:prstClr val="white"/>
                </a:solidFill>
                <a:latin typeface="Calibri" panose="020F0502020204030204"/>
              </a:rPr>
              <a:t>0</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lang="en-US" sz="2800" noProof="0" dirty="0" smtClean="0">
                <a:solidFill>
                  <a:prstClr val="white"/>
                </a:solidFill>
                <a:latin typeface="Calibri" panose="020F0502020204030204"/>
              </a:rPr>
              <a:t>1</a:t>
            </a:r>
            <a:r>
              <a:rPr lang="en-US" sz="2800" noProof="0" dirty="0">
                <a:solidFill>
                  <a:prstClr val="white"/>
                </a:solidFill>
                <a:latin typeface="Calibri" panose="020F0502020204030204"/>
              </a:rPr>
              <a:t>5</a:t>
            </a:r>
            <a:r>
              <a:rPr kumimoji="0" lang="el-GR" sz="2800" b="0" i="0" u="none" strike="noStrike" kern="1200" cap="none" spc="0" normalizeH="0" baseline="0" noProof="0" dirty="0" smtClean="0">
                <a:ln>
                  <a:noFill/>
                </a:ln>
                <a:solidFill>
                  <a:prstClr val="white"/>
                </a:solidFill>
                <a:effectLst/>
                <a:uLnTx/>
                <a:uFillTx/>
                <a:latin typeface="Calibri" panose="020F0502020204030204"/>
                <a:ea typeface="+mn-ea"/>
                <a:cs typeface="+mn-cs"/>
              </a:rPr>
              <a:t> ακριβώς</a:t>
            </a:r>
            <a:endParaRPr kumimoji="0" lang="el-GR"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8090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a:xfrm>
                <a:off x="4724399" y="1853292"/>
                <a:ext cx="3873189" cy="4153348"/>
              </a:xfrm>
            </p:spPr>
            <p:txBody>
              <a:bodyPr>
                <a:normAutofit lnSpcReduction="10000"/>
              </a:bodyPr>
              <a:lstStyle/>
              <a:p>
                <a:r>
                  <a:rPr lang="el-GR" b="1" dirty="0" smtClean="0"/>
                  <a:t>Στατική Τριβή</a:t>
                </a:r>
              </a:p>
              <a:p>
                <a:pPr lvl="1"/>
                <a:r>
                  <a:rPr lang="el-GR" dirty="0" smtClean="0"/>
                  <a:t>Δύναμη </a:t>
                </a:r>
                <a14:m>
                  <m:oMath xmlns:m="http://schemas.openxmlformats.org/officeDocument/2006/math">
                    <m:sSub>
                      <m:sSubPr>
                        <m:ctrlPr>
                          <a:rPr lang="el-GR" i="1" smtClean="0">
                            <a:latin typeface="Cambria Math" panose="02040503050406030204" pitchFamily="18" charset="0"/>
                          </a:rPr>
                        </m:ctrlPr>
                      </m:sSubPr>
                      <m:e>
                        <m:acc>
                          <m:accPr>
                            <m:chr m:val="⃗"/>
                            <m:ctrlPr>
                              <a:rPr lang="el-GR" b="0" i="1" smtClean="0">
                                <a:latin typeface="Cambria Math" panose="02040503050406030204" pitchFamily="18" charset="0"/>
                              </a:rPr>
                            </m:ctrlPr>
                          </m:accPr>
                          <m:e>
                            <m:r>
                              <a:rPr lang="en-US" b="0" i="1" smtClean="0">
                                <a:latin typeface="Cambria Math" panose="02040503050406030204" pitchFamily="18" charset="0"/>
                              </a:rPr>
                              <m:t>𝑓</m:t>
                            </m:r>
                          </m:e>
                        </m:acc>
                      </m:e>
                      <m:sub>
                        <m:r>
                          <a:rPr lang="en-US" b="0" i="1" smtClean="0">
                            <a:latin typeface="Cambria Math" panose="02040503050406030204" pitchFamily="18" charset="0"/>
                          </a:rPr>
                          <m:t>𝑠</m:t>
                        </m:r>
                      </m:sub>
                    </m:sSub>
                  </m:oMath>
                </a14:m>
                <a:r>
                  <a:rPr lang="en-US" dirty="0" smtClean="0"/>
                  <a:t> </a:t>
                </a:r>
                <a:r>
                  <a:rPr lang="el-GR" dirty="0" smtClean="0"/>
                  <a:t>που αντιστέκεται στην κίνηση και στη δύναμη που την προκαλεί </a:t>
                </a:r>
                <a:r>
                  <a:rPr lang="el-GR" b="1" dirty="0" smtClean="0"/>
                  <a:t>σε ένα ακίνητο αντικείμενο</a:t>
                </a:r>
              </a:p>
              <a:p>
                <a:pPr lvl="1"/>
                <a:endParaRPr lang="el-GR" dirty="0"/>
              </a:p>
              <a:p>
                <a:r>
                  <a:rPr lang="el-GR" b="1" dirty="0" smtClean="0"/>
                  <a:t>Τριβή Ολίσθησης</a:t>
                </a:r>
              </a:p>
              <a:p>
                <a:pPr lvl="1"/>
                <a:r>
                  <a:rPr lang="el-GR" dirty="0" smtClean="0"/>
                  <a:t>Δύναμη </a:t>
                </a:r>
                <a14:m>
                  <m:oMath xmlns:m="http://schemas.openxmlformats.org/officeDocument/2006/math">
                    <m:sSub>
                      <m:sSubPr>
                        <m:ctrlPr>
                          <a:rPr lang="el-GR" i="1">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𝑓</m:t>
                            </m:r>
                          </m:e>
                        </m:acc>
                      </m:e>
                      <m:sub>
                        <m:r>
                          <a:rPr lang="en-US" i="1">
                            <a:latin typeface="Cambria Math" panose="02040503050406030204" pitchFamily="18" charset="0"/>
                          </a:rPr>
                          <m:t>𝑘</m:t>
                        </m:r>
                      </m:sub>
                    </m:sSub>
                  </m:oMath>
                </a14:m>
                <a:r>
                  <a:rPr lang="en-US" dirty="0"/>
                  <a:t> </a:t>
                </a:r>
                <a:r>
                  <a:rPr lang="el-GR" dirty="0" smtClean="0"/>
                  <a:t>που αντιστέκεται στην κίνηση για ένα αντικείμενο </a:t>
                </a:r>
                <a:r>
                  <a:rPr lang="el-GR" b="1" dirty="0" smtClean="0"/>
                  <a:t>που βρίσκεται σε κίνηση</a:t>
                </a: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xfrm>
                <a:off x="4724399" y="1853292"/>
                <a:ext cx="3873189" cy="4153348"/>
              </a:xfrm>
              <a:blipFill rotWithShape="0">
                <a:blip r:embed="rId2"/>
                <a:stretch>
                  <a:fillRect t="-2056" b="-3084"/>
                </a:stretch>
              </a:blipFill>
            </p:spPr>
            <p:txBody>
              <a:bodyPr/>
              <a:lstStyle/>
              <a:p>
                <a:r>
                  <a:rPr lang="el-GR">
                    <a:noFill/>
                  </a:rPr>
                  <a:t> </a:t>
                </a:r>
              </a:p>
            </p:txBody>
          </p:sp>
        </mc:Fallback>
      </mc:AlternateContent>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862" t="1471" r="48453" b="2422"/>
          <a:stretch/>
        </p:blipFill>
        <p:spPr>
          <a:xfrm>
            <a:off x="885402" y="1290914"/>
            <a:ext cx="1885708" cy="5088695"/>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353720" y="1504800"/>
              <a:ext cx="16200" cy="12240"/>
            </p14:xfrm>
          </p:contentPart>
        </mc:Choice>
        <mc:Fallback xmlns="">
          <p:pic>
            <p:nvPicPr>
              <p:cNvPr id="3" name="Ink 2"/>
              <p:cNvPicPr/>
              <p:nvPr/>
            </p:nvPicPr>
            <p:blipFill>
              <a:blip r:embed="rId5"/>
              <a:stretch>
                <a:fillRect/>
              </a:stretch>
            </p:blipFill>
            <p:spPr>
              <a:xfrm>
                <a:off x="7348320" y="1495800"/>
                <a:ext cx="28800" cy="26640"/>
              </a:xfrm>
              <a:prstGeom prst="rect">
                <a:avLst/>
              </a:prstGeom>
            </p:spPr>
          </p:pic>
        </mc:Fallback>
      </mc:AlternateContent>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408" b="2338"/>
          <a:stretch/>
        </p:blipFill>
        <p:spPr>
          <a:xfrm>
            <a:off x="2716543" y="1227529"/>
            <a:ext cx="1957054" cy="5160409"/>
          </a:xfrm>
          <a:prstGeom prst="rect">
            <a:avLst/>
          </a:prstGeom>
        </p:spPr>
      </p:pic>
      <mc:AlternateContent xmlns:mc="http://schemas.openxmlformats.org/markup-compatibility/2006">
        <mc:Choice xmlns:p14="http://schemas.microsoft.com/office/powerpoint/2010/main" Requires="p14">
          <p:contentPart p14:bwMode="auto" r:id="rId6">
            <p14:nvContentPartPr>
              <p14:cNvPr id="4" name="Ink 3"/>
              <p14:cNvContentPartPr/>
              <p14:nvPr/>
            </p14:nvContentPartPr>
            <p14:xfrm>
              <a:off x="1768680" y="3470400"/>
              <a:ext cx="9360" cy="15120"/>
            </p14:xfrm>
          </p:contentPart>
        </mc:Choice>
        <mc:Fallback>
          <p:pic>
            <p:nvPicPr>
              <p:cNvPr id="4" name="Ink 3"/>
              <p:cNvPicPr/>
              <p:nvPr/>
            </p:nvPicPr>
            <p:blipFill>
              <a:blip r:embed="rId7"/>
              <a:stretch>
                <a:fillRect/>
              </a:stretch>
            </p:blipFill>
            <p:spPr>
              <a:xfrm>
                <a:off x="1766160" y="3467880"/>
                <a:ext cx="14400" cy="20160"/>
              </a:xfrm>
              <a:prstGeom prst="rect">
                <a:avLst/>
              </a:prstGeom>
            </p:spPr>
          </p:pic>
        </mc:Fallback>
      </mc:AlternateContent>
    </p:spTree>
    <p:extLst>
      <p:ext uri="{BB962C8B-B14F-4D97-AF65-F5344CB8AC3E}">
        <p14:creationId xmlns:p14="http://schemas.microsoft.com/office/powerpoint/2010/main" val="68519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697592"/>
            <a:ext cx="3200400" cy="1638748"/>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81600"/>
              </a:xfrm>
            </p:spPr>
            <p:txBody>
              <a:bodyPr>
                <a:normAutofit fontScale="92500" lnSpcReduction="10000"/>
              </a:bodyPr>
              <a:lstStyle/>
              <a:p>
                <a:r>
                  <a:rPr lang="el-GR" b="1" dirty="0" smtClean="0"/>
                  <a:t>Παρατηρήσεις</a:t>
                </a:r>
              </a:p>
              <a:p>
                <a:pPr lvl="1"/>
                <a:r>
                  <a:rPr lang="el-GR" dirty="0" smtClean="0"/>
                  <a:t>Το μέτρο της δύναμης της </a:t>
                </a:r>
                <a:r>
                  <a:rPr lang="el-GR" b="1" dirty="0" smtClean="0"/>
                  <a:t>στατικής</a:t>
                </a:r>
                <a:r>
                  <a:rPr lang="el-GR" dirty="0" smtClean="0"/>
                  <a:t> </a:t>
                </a:r>
                <a:r>
                  <a:rPr lang="en-US" dirty="0" smtClean="0"/>
                  <a:t/>
                </a:r>
                <a:br>
                  <a:rPr lang="en-US" dirty="0" smtClean="0"/>
                </a:br>
                <a:r>
                  <a:rPr lang="el-GR" dirty="0" smtClean="0"/>
                  <a:t>τριβής </a:t>
                </a:r>
                <a14:m>
                  <m:oMath xmlns:m="http://schemas.openxmlformats.org/officeDocument/2006/math">
                    <m:sSub>
                      <m:sSubPr>
                        <m:ctrlPr>
                          <a:rPr lang="el-GR"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𝑠</m:t>
                        </m:r>
                      </m:sub>
                    </m:sSub>
                  </m:oMath>
                </a14:m>
                <a:r>
                  <a:rPr lang="en-US" dirty="0"/>
                  <a:t> </a:t>
                </a:r>
                <a:r>
                  <a:rPr lang="el-GR" dirty="0" smtClean="0"/>
                  <a:t>ανάμεσα σε δυο επιφάνειες </a:t>
                </a:r>
                <a:r>
                  <a:rPr lang="en-US" dirty="0" smtClean="0"/>
                  <a:t/>
                </a:r>
                <a:br>
                  <a:rPr lang="en-US" dirty="0" smtClean="0"/>
                </a:br>
                <a:r>
                  <a:rPr lang="el-GR" dirty="0" smtClean="0"/>
                  <a:t>σε επαφή μπορεί να πάρει τιμές</a:t>
                </a:r>
                <a:endParaRPr lang="en-US" dirty="0" smtClean="0"/>
              </a:p>
              <a:p>
                <a:pPr marL="365760" lvl="1" indent="0">
                  <a:buNone/>
                </a:pPr>
                <a:r>
                  <a:rPr lang="el-GR" dirty="0" smtClean="0"/>
                  <a:t/>
                </a:r>
                <a:br>
                  <a:rPr lang="el-GR" dirty="0" smtClean="0"/>
                </a:br>
                <a:r>
                  <a:rPr lang="el-GR"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𝑠</m:t>
                        </m:r>
                      </m:sub>
                    </m:sSub>
                    <m:r>
                      <a:rPr lang="el-GR" i="1" smtClean="0">
                        <a:latin typeface="Cambria Math" panose="02040503050406030204" pitchFamily="18" charset="0"/>
                        <a:ea typeface="Cambria Math" panose="02040503050406030204" pitchFamily="18" charset="0"/>
                      </a:rPr>
                      <m:t>≤</m:t>
                    </m:r>
                    <m:sSub>
                      <m:sSubPr>
                        <m:ctrlPr>
                          <a:rPr lang="el-GR" i="1" smtClean="0">
                            <a:latin typeface="Cambria Math" panose="02040503050406030204" pitchFamily="18" charset="0"/>
                            <a:ea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𝑛</m:t>
                    </m:r>
                  </m:oMath>
                </a14:m>
                <a:r>
                  <a:rPr lang="el-GR" dirty="0" smtClean="0"/>
                  <a:t/>
                </a:r>
                <a:br>
                  <a:rPr lang="el-GR" dirty="0" smtClean="0"/>
                </a:br>
                <a:r>
                  <a:rPr lang="en-US" dirty="0" smtClean="0"/>
                  <a:t/>
                </a:r>
                <a:br>
                  <a:rPr lang="en-US" dirty="0" smtClean="0"/>
                </a:br>
                <a:r>
                  <a:rPr lang="el-GR" dirty="0" smtClean="0"/>
                  <a:t>όπου η σταθερά </a:t>
                </a:r>
                <a14:m>
                  <m:oMath xmlns:m="http://schemas.openxmlformats.org/officeDocument/2006/math">
                    <m:sSub>
                      <m:sSubPr>
                        <m:ctrlPr>
                          <a:rPr lang="el-GR" i="1">
                            <a:latin typeface="Cambria Math" panose="02040503050406030204" pitchFamily="18" charset="0"/>
                            <a:ea typeface="Cambria Math" panose="02040503050406030204" pitchFamily="18" charset="0"/>
                          </a:rPr>
                        </m:ctrlPr>
                      </m:sSubPr>
                      <m:e>
                        <m:r>
                          <a:rPr lang="el-GR"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ea typeface="Cambria Math" panose="02040503050406030204" pitchFamily="18" charset="0"/>
                          </a:rPr>
                          <m:t>𝑠</m:t>
                        </m:r>
                      </m:sub>
                    </m:sSub>
                  </m:oMath>
                </a14:m>
                <a:r>
                  <a:rPr lang="el-GR" dirty="0" smtClean="0"/>
                  <a:t> λέγεται </a:t>
                </a:r>
                <a:r>
                  <a:rPr lang="el-GR" b="1" dirty="0" smtClean="0"/>
                  <a:t>συντελεστής στατικής τριβής</a:t>
                </a:r>
                <a:r>
                  <a:rPr lang="el-GR" dirty="0" smtClean="0"/>
                  <a:t>, και </a:t>
                </a:r>
                <a14:m>
                  <m:oMath xmlns:m="http://schemas.openxmlformats.org/officeDocument/2006/math">
                    <m:r>
                      <a:rPr lang="en-US" i="1">
                        <a:latin typeface="Cambria Math" panose="02040503050406030204" pitchFamily="18" charset="0"/>
                        <a:ea typeface="Cambria Math" panose="02040503050406030204" pitchFamily="18" charset="0"/>
                      </a:rPr>
                      <m:t>𝑛</m:t>
                    </m:r>
                  </m:oMath>
                </a14:m>
                <a:r>
                  <a:rPr lang="el-GR" b="1" dirty="0" smtClean="0"/>
                  <a:t> </a:t>
                </a:r>
                <a:r>
                  <a:rPr lang="el-GR" dirty="0"/>
                  <a:t>ε</a:t>
                </a:r>
                <a:r>
                  <a:rPr lang="el-GR" dirty="0" smtClean="0"/>
                  <a:t>ίναι το μέτρο της δύναμης που ασκείται από την ακίνητη επιφάνεια στην κινούμενη επιφάνεια (από το έδαφος στον κάδο)</a:t>
                </a:r>
              </a:p>
              <a:p>
                <a:pPr lvl="1"/>
                <a:r>
                  <a:rPr lang="el-GR" dirty="0" smtClean="0"/>
                  <a:t>Το μέτρο της δύναμης της τριβής </a:t>
                </a:r>
                <a:r>
                  <a:rPr lang="el-GR" b="1" dirty="0" smtClean="0"/>
                  <a:t>ολίσθησης</a:t>
                </a:r>
                <a:r>
                  <a:rPr lang="el-GR" dirty="0" smtClean="0"/>
                  <a:t> ανάμεσα σε δυο επιφάνειες ισούται με</a:t>
                </a:r>
                <a:endParaRPr lang="en-US" dirty="0" smtClean="0"/>
              </a:p>
              <a:p>
                <a:pPr marL="365760" lvl="1" indent="0">
                  <a:buNone/>
                </a:pPr>
                <a:r>
                  <a:rPr lang="en-US" dirty="0" smtClean="0"/>
                  <a:t/>
                </a:r>
                <a:br>
                  <a:rPr lang="en-US" dirty="0" smtClean="0"/>
                </a:br>
                <a:r>
                  <a:rPr lang="en-US" dirty="0" smtClean="0"/>
                  <a:t>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𝑘</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l-GR" b="0" i="1" smtClean="0">
                            <a:latin typeface="Cambria Math" panose="02040503050406030204" pitchFamily="18" charset="0"/>
                          </a:rPr>
                          <m:t>𝜇</m:t>
                        </m:r>
                      </m:e>
                      <m:sub>
                        <m:r>
                          <a:rPr lang="en-US" b="0" i="1" smtClean="0">
                            <a:latin typeface="Cambria Math" panose="02040503050406030204" pitchFamily="18" charset="0"/>
                          </a:rPr>
                          <m:t>𝑘</m:t>
                        </m:r>
                      </m:sub>
                    </m:sSub>
                    <m:r>
                      <a:rPr lang="en-US" b="0" i="1" smtClean="0">
                        <a:latin typeface="Cambria Math" panose="02040503050406030204" pitchFamily="18" charset="0"/>
                      </a:rPr>
                      <m:t>𝑛</m:t>
                    </m:r>
                  </m:oMath>
                </a14:m>
                <a:r>
                  <a:rPr lang="en-US" dirty="0" smtClean="0"/>
                  <a:t/>
                </a:r>
                <a:br>
                  <a:rPr lang="en-US" dirty="0" smtClean="0"/>
                </a:br>
                <a:endParaRPr lang="en-US" dirty="0" smtClean="0"/>
              </a:p>
              <a:p>
                <a:pPr marL="365760" lvl="1" indent="0">
                  <a:buNone/>
                </a:pPr>
                <a:r>
                  <a:rPr lang="el-GR" dirty="0" smtClean="0"/>
                  <a:t>όπου η σταθερά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rPr>
                          <m:t>𝜇</m:t>
                        </m:r>
                      </m:e>
                      <m:sub>
                        <m:r>
                          <a:rPr lang="en-US" i="1">
                            <a:latin typeface="Cambria Math" panose="02040503050406030204" pitchFamily="18" charset="0"/>
                          </a:rPr>
                          <m:t>𝑘</m:t>
                        </m:r>
                      </m:sub>
                    </m:sSub>
                  </m:oMath>
                </a14:m>
                <a:r>
                  <a:rPr lang="el-GR" dirty="0" smtClean="0"/>
                  <a:t> λέγεται </a:t>
                </a:r>
                <a:r>
                  <a:rPr lang="el-GR" b="1" dirty="0" smtClean="0"/>
                  <a:t>συντελεστής τριβής ολίσθησης</a:t>
                </a:r>
                <a:r>
                  <a:rPr lang="el-GR" dirty="0" smtClean="0"/>
                  <a:t>. </a:t>
                </a:r>
              </a:p>
              <a:p>
                <a:pPr lvl="1"/>
                <a:r>
                  <a:rPr lang="el-GR" dirty="0" smtClean="0"/>
                  <a:t>Οι συντελεστές αυτοί θα θεωρούνται σταθεροί</a:t>
                </a:r>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81600"/>
              </a:xfrm>
              <a:blipFill rotWithShape="0">
                <a:blip r:embed="rId3"/>
                <a:stretch>
                  <a:fillRect t="-1529" b="-1647"/>
                </a:stretch>
              </a:blipFill>
            </p:spPr>
            <p:txBody>
              <a:bodyPr/>
              <a:lstStyle/>
              <a:p>
                <a:r>
                  <a:rPr lang="el-GR">
                    <a:noFill/>
                  </a:rPr>
                  <a:t> </a:t>
                </a:r>
              </a:p>
            </p:txBody>
          </p:sp>
        </mc:Fallback>
      </mc:AlternateContent>
    </p:spTree>
    <p:extLst>
      <p:ext uri="{BB962C8B-B14F-4D97-AF65-F5344CB8AC3E}">
        <p14:creationId xmlns:p14="http://schemas.microsoft.com/office/powerpoint/2010/main" val="372900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567108" cy="4635040"/>
          </a:xfrm>
        </p:spPr>
        <p:txBody>
          <a:bodyPr/>
          <a:lstStyle/>
          <a:p>
            <a:r>
              <a:rPr lang="el-GR" dirty="0" smtClean="0"/>
              <a:t>Οι τιμές των συντελεστών εξαρτώνται από το είδος της επιφάνειας</a:t>
            </a:r>
          </a:p>
          <a:p>
            <a:r>
              <a:rPr lang="el-GR" dirty="0" smtClean="0"/>
              <a:t>Η </a:t>
            </a:r>
            <a:r>
              <a:rPr lang="el-GR" b="1" dirty="0" smtClean="0"/>
              <a:t>διεύθυνση</a:t>
            </a:r>
            <a:r>
              <a:rPr lang="el-GR" dirty="0" smtClean="0"/>
              <a:t> της δύναμης τριβής είναι πάντα </a:t>
            </a:r>
            <a:r>
              <a:rPr lang="el-GR" b="1" dirty="0" smtClean="0"/>
              <a:t>παράλληλη</a:t>
            </a:r>
            <a:r>
              <a:rPr lang="el-GR" dirty="0" smtClean="0"/>
              <a:t> </a:t>
            </a:r>
            <a:r>
              <a:rPr lang="el-GR" b="1" dirty="0" smtClean="0"/>
              <a:t>με την επιφάνεια </a:t>
            </a:r>
            <a:r>
              <a:rPr lang="el-GR" dirty="0" smtClean="0"/>
              <a:t>στην οποία εφάπτεται το σώμα, και η </a:t>
            </a:r>
            <a:r>
              <a:rPr lang="el-GR" b="1" dirty="0" smtClean="0"/>
              <a:t>φορά</a:t>
            </a:r>
            <a:r>
              <a:rPr lang="el-GR" dirty="0" smtClean="0"/>
              <a:t> της πάντα </a:t>
            </a:r>
            <a:r>
              <a:rPr lang="el-GR" b="1" dirty="0" smtClean="0"/>
              <a:t>αντίθετη</a:t>
            </a:r>
            <a:r>
              <a:rPr lang="el-GR" dirty="0" smtClean="0"/>
              <a:t> στην κίνηση (ή στην προσπάθεια κίνησης) σε σχέση με την επιφάνεια</a:t>
            </a: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869267"/>
            <a:ext cx="5638801" cy="2589949"/>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4202640" y="4923000"/>
              <a:ext cx="17640" cy="5760"/>
            </p14:xfrm>
          </p:contentPart>
        </mc:Choice>
        <mc:Fallback>
          <p:pic>
            <p:nvPicPr>
              <p:cNvPr id="5" name="Ink 4"/>
              <p:cNvPicPr/>
              <p:nvPr/>
            </p:nvPicPr>
            <p:blipFill>
              <a:blip r:embed="rId4"/>
              <a:stretch>
                <a:fillRect/>
              </a:stretch>
            </p:blipFill>
            <p:spPr>
              <a:xfrm>
                <a:off x="4196160" y="4916520"/>
                <a:ext cx="30960" cy="19440"/>
              </a:xfrm>
              <a:prstGeom prst="rect">
                <a:avLst/>
              </a:prstGeom>
            </p:spPr>
          </p:pic>
        </mc:Fallback>
      </mc:AlternateContent>
    </p:spTree>
    <p:extLst>
      <p:ext uri="{BB962C8B-B14F-4D97-AF65-F5344CB8AC3E}">
        <p14:creationId xmlns:p14="http://schemas.microsoft.com/office/powerpoint/2010/main" val="21665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881774" cy="4558840"/>
              </a:xfrm>
            </p:spPr>
            <p:txBody>
              <a:bodyPr/>
              <a:lstStyle/>
              <a:p>
                <a:r>
                  <a:rPr lang="el-GR" b="1" u="sng" dirty="0" smtClean="0"/>
                  <a:t>Παράδειγμα:</a:t>
                </a:r>
              </a:p>
              <a:p>
                <a:r>
                  <a:rPr lang="el-GR" sz="2000" dirty="0" smtClean="0"/>
                  <a:t>Όταν οι τροχοί ενός αυτοκινήτου «κλειδώνουν» (σταματούν να γυρίζουν) εξ’ αιτίας ενός απότομου φρεναρίσματος, το αυτοκίνητο ολισθαίνει στο δρόμο και «αποτυπώνει» στο οδόστρωμα ίχνη από τα ελαστικά του. Το ρεκόρ για τα μεγαλύτερα σε μήκος ίχνη ελαστικών σε δημόσιο δρόμο έγινε το 1960 στην Αγγλία – το μήκος του ίχνους ήταν 290 μέτρα! Υποθέτοντας ότι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𝜇</m:t>
                        </m:r>
                      </m:e>
                      <m:sub>
                        <m:r>
                          <a:rPr lang="en-US" sz="2000" b="0" i="1" smtClean="0">
                            <a:latin typeface="Cambria Math" panose="02040503050406030204" pitchFamily="18" charset="0"/>
                          </a:rPr>
                          <m:t>𝑘</m:t>
                        </m:r>
                      </m:sub>
                    </m:sSub>
                    <m:r>
                      <a:rPr lang="en-US" sz="2000" b="0" i="1" smtClean="0">
                        <a:latin typeface="Cambria Math" panose="02040503050406030204" pitchFamily="18" charset="0"/>
                      </a:rPr>
                      <m:t>=0.6</m:t>
                    </m:r>
                  </m:oMath>
                </a14:m>
                <a:r>
                  <a:rPr lang="en-US" sz="2000" dirty="0" smtClean="0"/>
                  <a:t> </a:t>
                </a:r>
                <a:r>
                  <a:rPr lang="el-GR" sz="2000" dirty="0" smtClean="0"/>
                  <a:t>και ότι το αυτοκίνητο επιταχυνόταν σταθερά κατά το φρενάρισμα, πόσο γρήγορα έτρεχε το αυτοκίνητο ακριβώς όταν «κλείδωσαν» οι τροχοί του; </a:t>
                </a:r>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881774" cy="4558840"/>
              </a:xfrm>
              <a:blipFill rotWithShape="0">
                <a:blip r:embed="rId2"/>
                <a:stretch>
                  <a:fillRect t="-1070" r="-696"/>
                </a:stretch>
              </a:blipFill>
            </p:spPr>
            <p:txBody>
              <a:bodyPr/>
              <a:lstStyle/>
              <a:p>
                <a:r>
                  <a:rPr lang="el-GR">
                    <a:noFill/>
                  </a:rPr>
                  <a:t> </a:t>
                </a:r>
              </a:p>
            </p:txBody>
          </p:sp>
        </mc:Fallback>
      </mc:AlternateContent>
      <p:pic>
        <p:nvPicPr>
          <p:cNvPr id="6" name="Picture 5"/>
          <p:cNvPicPr>
            <a:picLocks noChangeAspect="1"/>
          </p:cNvPicPr>
          <p:nvPr/>
        </p:nvPicPr>
        <p:blipFill>
          <a:blip r:embed="rId3"/>
          <a:stretch>
            <a:fillRect/>
          </a:stretch>
        </p:blipFill>
        <p:spPr>
          <a:xfrm>
            <a:off x="1600200" y="4495800"/>
            <a:ext cx="7019925" cy="1943100"/>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2768760" y="4890600"/>
              <a:ext cx="4561920" cy="208800"/>
            </p14:xfrm>
          </p:contentPart>
        </mc:Choice>
        <mc:Fallback>
          <p:pic>
            <p:nvPicPr>
              <p:cNvPr id="4" name="Ink 3"/>
              <p:cNvPicPr/>
              <p:nvPr/>
            </p:nvPicPr>
            <p:blipFill>
              <a:blip r:embed="rId5"/>
              <a:stretch>
                <a:fillRect/>
              </a:stretch>
            </p:blipFill>
            <p:spPr>
              <a:xfrm>
                <a:off x="2760120" y="4881600"/>
                <a:ext cx="4581360" cy="226800"/>
              </a:xfrm>
              <a:prstGeom prst="rect">
                <a:avLst/>
              </a:prstGeom>
            </p:spPr>
          </p:pic>
        </mc:Fallback>
      </mc:AlternateContent>
    </p:spTree>
    <p:extLst>
      <p:ext uri="{BB962C8B-B14F-4D97-AF65-F5344CB8AC3E}">
        <p14:creationId xmlns:p14="http://schemas.microsoft.com/office/powerpoint/2010/main" val="1123838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881774" cy="4558840"/>
          </a:xfrm>
        </p:spPr>
        <p:txBody>
          <a:bodyPr/>
          <a:lstStyle/>
          <a:p>
            <a:r>
              <a:rPr lang="el-GR" b="1" u="sng" dirty="0" smtClean="0"/>
              <a:t>Παράδειγμα – Λύση:</a:t>
            </a:r>
            <a:r>
              <a:rPr lang="el-GR" b="1" dirty="0" smtClean="0"/>
              <a:t> </a:t>
            </a:r>
          </a:p>
        </p:txBody>
      </p:sp>
      <p:pic>
        <p:nvPicPr>
          <p:cNvPr id="6" name="Picture 5"/>
          <p:cNvPicPr>
            <a:picLocks noChangeAspect="1"/>
          </p:cNvPicPr>
          <p:nvPr/>
        </p:nvPicPr>
        <p:blipFill rotWithShape="1">
          <a:blip r:embed="rId2"/>
          <a:srcRect l="3256" t="16679"/>
          <a:stretch/>
        </p:blipFill>
        <p:spPr>
          <a:xfrm>
            <a:off x="4343400" y="1290914"/>
            <a:ext cx="4276725" cy="1019551"/>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566640" y="810000"/>
              <a:ext cx="8065800" cy="5680800"/>
            </p14:xfrm>
          </p:contentPart>
        </mc:Choice>
        <mc:Fallback>
          <p:pic>
            <p:nvPicPr>
              <p:cNvPr id="4" name="Ink 3"/>
              <p:cNvPicPr/>
              <p:nvPr/>
            </p:nvPicPr>
            <p:blipFill>
              <a:blip r:embed="rId4"/>
              <a:stretch>
                <a:fillRect/>
              </a:stretch>
            </p:blipFill>
            <p:spPr>
              <a:xfrm>
                <a:off x="558720" y="799920"/>
                <a:ext cx="8084880" cy="5703480"/>
              </a:xfrm>
              <a:prstGeom prst="rect">
                <a:avLst/>
              </a:prstGeom>
            </p:spPr>
          </p:pic>
        </mc:Fallback>
      </mc:AlternateContent>
    </p:spTree>
    <p:extLst>
      <p:ext uri="{BB962C8B-B14F-4D97-AF65-F5344CB8AC3E}">
        <p14:creationId xmlns:p14="http://schemas.microsoft.com/office/powerpoint/2010/main" val="396279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033" y="2895600"/>
            <a:ext cx="4168311" cy="3594625"/>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567108" cy="4558840"/>
              </a:xfrm>
            </p:spPr>
            <p:txBody>
              <a:bodyPr/>
              <a:lstStyle/>
              <a:p>
                <a:r>
                  <a:rPr lang="el-GR" b="1" u="sng" dirty="0" smtClean="0"/>
                  <a:t>Παράδειγμα:</a:t>
                </a:r>
              </a:p>
              <a:p>
                <a:r>
                  <a:rPr lang="el-GR" sz="2000" dirty="0" smtClean="0"/>
                  <a:t>Θεωρούμε ακίνητο σώμα τοποθετημένο σε επιφάνεια </a:t>
                </a:r>
                <a:r>
                  <a:rPr lang="el-GR" sz="2000" u="sng" dirty="0" smtClean="0"/>
                  <a:t>με τριβές</a:t>
                </a:r>
                <a:r>
                  <a:rPr lang="el-GR" sz="2000" dirty="0" smtClean="0"/>
                  <a:t> υπό γωνία </a:t>
                </a:r>
                <a14:m>
                  <m:oMath xmlns:m="http://schemas.openxmlformats.org/officeDocument/2006/math">
                    <m:r>
                      <a:rPr lang="el-GR" sz="2000" i="1" dirty="0" smtClean="0">
                        <a:latin typeface="Cambria Math" panose="02040503050406030204" pitchFamily="18" charset="0"/>
                      </a:rPr>
                      <m:t>𝜃</m:t>
                    </m:r>
                  </m:oMath>
                </a14:m>
                <a:r>
                  <a:rPr lang="el-GR" sz="2000" dirty="0" smtClean="0"/>
                  <a:t>. Αυξάνουμε τη γωνία </a:t>
                </a:r>
                <a14:m>
                  <m:oMath xmlns:m="http://schemas.openxmlformats.org/officeDocument/2006/math">
                    <m:r>
                      <a:rPr lang="el-GR" sz="2000" i="1" dirty="0" smtClean="0">
                        <a:latin typeface="Cambria Math" panose="02040503050406030204" pitchFamily="18" charset="0"/>
                      </a:rPr>
                      <m:t>𝜃</m:t>
                    </m:r>
                  </m:oMath>
                </a14:m>
                <a:r>
                  <a:rPr lang="el-GR" sz="2000" dirty="0" smtClean="0"/>
                  <a:t> μέχρι το σώμα να </a:t>
                </a:r>
                <a:r>
                  <a:rPr lang="el-GR" sz="2000" dirty="0" err="1" smtClean="0"/>
                  <a:t>ολισθήσει</a:t>
                </a:r>
                <a:r>
                  <a:rPr lang="el-GR" sz="2000" dirty="0" smtClean="0"/>
                  <a:t>. Δείξτε ότι μπορείτε να βρείτε την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a:rPr lang="el-GR"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𝑠</m:t>
                        </m:r>
                      </m:sub>
                    </m:sSub>
                  </m:oMath>
                </a14:m>
                <a:r>
                  <a:rPr lang="el-GR" sz="2000" dirty="0" smtClean="0"/>
                  <a:t> μετρώντας την κρίσιμη γωνία </a:t>
                </a:r>
                <a14:m>
                  <m:oMath xmlns:m="http://schemas.openxmlformats.org/officeDocument/2006/math">
                    <m:sSub>
                      <m:sSubPr>
                        <m:ctrlPr>
                          <a:rPr lang="el-GR" sz="2000" i="1">
                            <a:latin typeface="Cambria Math" panose="02040503050406030204" pitchFamily="18" charset="0"/>
                            <a:ea typeface="Cambria Math" panose="02040503050406030204" pitchFamily="18" charset="0"/>
                          </a:rPr>
                        </m:ctrlPr>
                      </m:sSubPr>
                      <m:e>
                        <m:r>
                          <a:rPr lang="el-GR" sz="2000" b="0" i="1" smtClean="0">
                            <a:latin typeface="Cambria Math" panose="02040503050406030204" pitchFamily="18" charset="0"/>
                            <a:ea typeface="Cambria Math" panose="02040503050406030204" pitchFamily="18" charset="0"/>
                          </a:rPr>
                          <m:t>𝜃</m:t>
                        </m:r>
                      </m:e>
                      <m:sub>
                        <m:r>
                          <a:rPr lang="en-US" sz="2000" b="0" i="1" smtClean="0">
                            <a:latin typeface="Cambria Math" panose="02040503050406030204" pitchFamily="18" charset="0"/>
                            <a:ea typeface="Cambria Math" panose="02040503050406030204" pitchFamily="18" charset="0"/>
                          </a:rPr>
                          <m:t>𝑐</m:t>
                        </m:r>
                      </m:sub>
                    </m:sSub>
                  </m:oMath>
                </a14:m>
                <a:r>
                  <a:rPr lang="en-US" sz="2000" dirty="0" smtClean="0"/>
                  <a:t> </a:t>
                </a:r>
                <a:r>
                  <a:rPr lang="el-GR" sz="2000" dirty="0" smtClean="0"/>
                  <a:t>στην</a:t>
                </a:r>
                <a:r>
                  <a:rPr lang="en-US" sz="2000" dirty="0" smtClean="0"/>
                  <a:t> </a:t>
                </a:r>
                <a:r>
                  <a:rPr lang="el-GR" sz="2000" dirty="0" smtClean="0"/>
                  <a:t>οποία το σώμα μόλις αρχίζει να ολισθαίνει.</a:t>
                </a:r>
                <a:endParaRPr lang="el-GR"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567108" cy="4558840"/>
              </a:xfrm>
              <a:blipFill rotWithShape="0">
                <a:blip r:embed="rId3"/>
                <a:stretch>
                  <a:fillRect t="-1070"/>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489280" y="4416120"/>
              <a:ext cx="6120" cy="5760"/>
            </p14:xfrm>
          </p:contentPart>
        </mc:Choice>
        <mc:Fallback>
          <p:pic>
            <p:nvPicPr>
              <p:cNvPr id="5" name="Ink 4"/>
              <p:cNvPicPr/>
              <p:nvPr/>
            </p:nvPicPr>
            <p:blipFill>
              <a:blip r:embed="rId5"/>
              <a:stretch>
                <a:fillRect/>
              </a:stretch>
            </p:blipFill>
            <p:spPr>
              <a:xfrm>
                <a:off x="5486400" y="4413240"/>
                <a:ext cx="12240" cy="11880"/>
              </a:xfrm>
              <a:prstGeom prst="rect">
                <a:avLst/>
              </a:prstGeom>
            </p:spPr>
          </p:pic>
        </mc:Fallback>
      </mc:AlternateContent>
    </p:spTree>
    <p:extLst>
      <p:ext uri="{BB962C8B-B14F-4D97-AF65-F5344CB8AC3E}">
        <p14:creationId xmlns:p14="http://schemas.microsoft.com/office/powerpoint/2010/main" val="1567859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567108" cy="4558840"/>
          </a:xfrm>
        </p:spPr>
        <p:txBody>
          <a:bodyPr/>
          <a:lstStyle/>
          <a:p>
            <a:r>
              <a:rPr lang="el-GR" b="1" u="sng" dirty="0" smtClean="0"/>
              <a:t>Παράδειγμα – Λύση:</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710292"/>
            <a:ext cx="3138023" cy="2706136"/>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559440" y="1712160"/>
              <a:ext cx="7753320" cy="4484160"/>
            </p14:xfrm>
          </p:contentPart>
        </mc:Choice>
        <mc:Fallback>
          <p:pic>
            <p:nvPicPr>
              <p:cNvPr id="5" name="Ink 4"/>
              <p:cNvPicPr/>
              <p:nvPr/>
            </p:nvPicPr>
            <p:blipFill>
              <a:blip r:embed="rId5"/>
              <a:stretch>
                <a:fillRect/>
              </a:stretch>
            </p:blipFill>
            <p:spPr>
              <a:xfrm>
                <a:off x="548640" y="1703160"/>
                <a:ext cx="7776000" cy="4505040"/>
              </a:xfrm>
              <a:prstGeom prst="rect">
                <a:avLst/>
              </a:prstGeom>
            </p:spPr>
          </p:pic>
        </mc:Fallback>
      </mc:AlternateContent>
    </p:spTree>
    <p:extLst>
      <p:ext uri="{BB962C8B-B14F-4D97-AF65-F5344CB8AC3E}">
        <p14:creationId xmlns:p14="http://schemas.microsoft.com/office/powerpoint/2010/main" val="2496348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257800"/>
              </a:xfrm>
            </p:spPr>
            <p:txBody>
              <a:bodyPr>
                <a:normAutofit/>
              </a:bodyPr>
              <a:lstStyle/>
              <a:p>
                <a:r>
                  <a:rPr lang="el-GR" b="1" dirty="0" smtClean="0"/>
                  <a:t>Τάση νήματος και τροχαλίες</a:t>
                </a:r>
              </a:p>
              <a:p>
                <a:r>
                  <a:rPr lang="el-GR" sz="2000" dirty="0" smtClean="0"/>
                  <a:t>Έστω ένα τεντωμένο </a:t>
                </a:r>
                <a:r>
                  <a:rPr lang="el-GR" sz="2000" b="1" dirty="0" smtClean="0"/>
                  <a:t>νήμα</a:t>
                </a:r>
                <a:r>
                  <a:rPr lang="el-GR" sz="2000" dirty="0" smtClean="0"/>
                  <a:t> (ή καλώδιο ή σχοινί ή άλλο παρόμοιο) που δένεται σε ένα σώμα</a:t>
                </a:r>
              </a:p>
              <a:p>
                <a:r>
                  <a:rPr lang="el-GR" sz="2000" dirty="0" smtClean="0"/>
                  <a:t>Αν τραβήξουμε το σώμα μέσω του νήματος, το νήμα τραβά το σώμα (και το χέρι) με δύναμη </a:t>
                </a:r>
                <a14:m>
                  <m:oMath xmlns:m="http://schemas.openxmlformats.org/officeDocument/2006/math">
                    <m:acc>
                      <m:accPr>
                        <m:chr m:val="⃗"/>
                        <m:ctrlPr>
                          <a:rPr lang="en-US" sz="2000" b="0" i="1" smtClean="0">
                            <a:latin typeface="Cambria Math" panose="02040503050406030204" pitchFamily="18" charset="0"/>
                          </a:rPr>
                        </m:ctrlPr>
                      </m:accPr>
                      <m:e>
                        <m:r>
                          <a:rPr lang="en-US" sz="2000" b="1" i="1" smtClean="0">
                            <a:latin typeface="Cambria Math" panose="02040503050406030204" pitchFamily="18" charset="0"/>
                          </a:rPr>
                          <m:t>𝑻</m:t>
                        </m:r>
                      </m:e>
                    </m:acc>
                  </m:oMath>
                </a14:m>
                <a:r>
                  <a:rPr lang="en-US" sz="2000" dirty="0" smtClean="0"/>
                  <a:t> </a:t>
                </a:r>
                <a:r>
                  <a:rPr lang="el-GR" sz="2000" dirty="0" smtClean="0"/>
                  <a:t>με κατεύθυνση μακριά (προς) από το σώμα και κατά μήκος του νήματος</a:t>
                </a:r>
              </a:p>
              <a:p>
                <a:r>
                  <a:rPr lang="el-GR" sz="2000" dirty="0" smtClean="0"/>
                  <a:t>Η δύναμη συχνά ονομάζεται </a:t>
                </a:r>
                <a:r>
                  <a:rPr lang="el-GR" sz="2000" b="1" i="1" dirty="0" smtClean="0"/>
                  <a:t>τάση νήματος</a:t>
                </a:r>
              </a:p>
              <a:p>
                <a:r>
                  <a:rPr lang="el-GR" sz="2000" dirty="0" smtClean="0"/>
                  <a:t>Συχνά το νήμα θεωρείται αβαρές και </a:t>
                </a:r>
                <a:r>
                  <a:rPr lang="el-GR" sz="2000" dirty="0" err="1" smtClean="0"/>
                  <a:t>ανελα</a:t>
                </a:r>
                <a:r>
                  <a:rPr lang="el-GR" sz="2000" dirty="0" smtClean="0"/>
                  <a:t>-</a:t>
                </a:r>
                <a:br>
                  <a:rPr lang="el-GR" sz="2000" dirty="0" smtClean="0"/>
                </a:br>
                <a:r>
                  <a:rPr lang="el-GR" sz="2000" dirty="0" err="1" smtClean="0"/>
                  <a:t>στικό</a:t>
                </a:r>
                <a:r>
                  <a:rPr lang="el-GR" sz="2000" dirty="0" smtClean="0"/>
                  <a:t> (χωρίς βάρος και χωρίς ικανότητα </a:t>
                </a:r>
                <a:br>
                  <a:rPr lang="el-GR" sz="2000" dirty="0" smtClean="0"/>
                </a:br>
                <a:r>
                  <a:rPr lang="el-GR" sz="2000" dirty="0" smtClean="0"/>
                  <a:t>«τεντώματος»)</a:t>
                </a:r>
              </a:p>
              <a:p>
                <a:r>
                  <a:rPr lang="el-GR" sz="2000" dirty="0" smtClean="0"/>
                  <a:t>Μια </a:t>
                </a:r>
                <a:r>
                  <a:rPr lang="el-GR" sz="2000" b="1" dirty="0" smtClean="0"/>
                  <a:t>τροχαλία</a:t>
                </a:r>
                <a:r>
                  <a:rPr lang="el-GR" sz="2000" dirty="0" smtClean="0"/>
                  <a:t> αποτελείται από ένα </a:t>
                </a:r>
                <a:r>
                  <a:rPr lang="el-GR" sz="2000" dirty="0" err="1" smtClean="0"/>
                  <a:t>κυλινδρι</a:t>
                </a:r>
                <a:r>
                  <a:rPr lang="el-GR" sz="2000" dirty="0" smtClean="0"/>
                  <a:t>-</a:t>
                </a:r>
                <a:br>
                  <a:rPr lang="el-GR" sz="2000" dirty="0" smtClean="0"/>
                </a:br>
                <a:r>
                  <a:rPr lang="el-GR" sz="2000" dirty="0" err="1" smtClean="0"/>
                  <a:t>κό</a:t>
                </a:r>
                <a:r>
                  <a:rPr lang="el-GR" sz="2000" dirty="0" smtClean="0"/>
                  <a:t> μέρος που περιστρέφεται γύρω από έναν</a:t>
                </a:r>
                <a:br>
                  <a:rPr lang="el-GR" sz="2000" dirty="0" smtClean="0"/>
                </a:br>
                <a:r>
                  <a:rPr lang="el-GR" sz="2000" dirty="0" smtClean="0"/>
                  <a:t>άξονα</a:t>
                </a:r>
              </a:p>
              <a:p>
                <a:r>
                  <a:rPr lang="el-GR" sz="2000" dirty="0" smtClean="0"/>
                  <a:t>Θεωρούνται και αυτές αβαρείς και χωρίς </a:t>
                </a:r>
                <a:br>
                  <a:rPr lang="el-GR" sz="2000" dirty="0" smtClean="0"/>
                </a:br>
                <a:r>
                  <a:rPr lang="el-GR" sz="2000" dirty="0" smtClean="0"/>
                  <a:t>παρουσία τριβής κατά την κύλισή τους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257800"/>
              </a:xfrm>
              <a:blipFill rotWithShape="0">
                <a:blip r:embed="rId2"/>
                <a:stretch>
                  <a:fillRect t="-927"/>
                </a:stretch>
              </a:blipFill>
            </p:spPr>
            <p:txBody>
              <a:bodyPr/>
              <a:lstStyle/>
              <a:p>
                <a:r>
                  <a:rPr lang="el-GR">
                    <a:noFill/>
                  </a:rPr>
                  <a:t> </a:t>
                </a:r>
              </a:p>
            </p:txBody>
          </p:sp>
        </mc:Fallback>
      </mc:AlternateContent>
      <p:pic>
        <p:nvPicPr>
          <p:cNvPr id="7" name="Picture 6"/>
          <p:cNvPicPr>
            <a:picLocks noChangeAspect="1"/>
          </p:cNvPicPr>
          <p:nvPr/>
        </p:nvPicPr>
        <p:blipFill>
          <a:blip r:embed="rId3"/>
          <a:stretch>
            <a:fillRect/>
          </a:stretch>
        </p:blipFill>
        <p:spPr>
          <a:xfrm>
            <a:off x="5105400" y="777670"/>
            <a:ext cx="3371851" cy="1107175"/>
          </a:xfrm>
          <a:prstGeom prst="rect">
            <a:avLst/>
          </a:prstGeom>
        </p:spPr>
      </p:pic>
      <p:pic>
        <p:nvPicPr>
          <p:cNvPr id="9" name="Picture 8"/>
          <p:cNvPicPr>
            <a:picLocks noChangeAspect="1"/>
          </p:cNvPicPr>
          <p:nvPr/>
        </p:nvPicPr>
        <p:blipFill>
          <a:blip r:embed="rId4"/>
          <a:stretch>
            <a:fillRect/>
          </a:stretch>
        </p:blipFill>
        <p:spPr>
          <a:xfrm>
            <a:off x="5830601" y="3733800"/>
            <a:ext cx="2805398" cy="2555187"/>
          </a:xfrm>
          <a:prstGeom prst="rect">
            <a:avLst/>
          </a:prstGeom>
        </p:spPr>
      </p:pic>
    </p:spTree>
    <p:extLst>
      <p:ext uri="{BB962C8B-B14F-4D97-AF65-F5344CB8AC3E}">
        <p14:creationId xmlns:p14="http://schemas.microsoft.com/office/powerpoint/2010/main" val="2365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853723"/>
            <a:ext cx="3505200" cy="3652463"/>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567108" cy="4635040"/>
              </a:xfrm>
            </p:spPr>
            <p:txBody>
              <a:bodyPr/>
              <a:lstStyle/>
              <a:p>
                <a:r>
                  <a:rPr lang="el-GR" b="1" u="sng" dirty="0" smtClean="0"/>
                  <a:t>Παράδειγμα:</a:t>
                </a:r>
              </a:p>
              <a:p>
                <a:r>
                  <a:rPr lang="el-GR" sz="1800" dirty="0" smtClean="0"/>
                  <a:t>Σώμα μάζας </a:t>
                </a:r>
                <a14:m>
                  <m:oMath xmlns:m="http://schemas.openxmlformats.org/officeDocument/2006/math">
                    <m:sSub>
                      <m:sSubPr>
                        <m:ctrlPr>
                          <a:rPr lang="el-GR" sz="1800" i="1" smtClean="0">
                            <a:latin typeface="Cambria Math" panose="02040503050406030204" pitchFamily="18" charset="0"/>
                          </a:rPr>
                        </m:ctrlPr>
                      </m:sSubPr>
                      <m:e>
                        <m:r>
                          <a:rPr lang="en-US" sz="1800" b="0" i="1" smtClean="0">
                            <a:latin typeface="Cambria Math" panose="02040503050406030204" pitchFamily="18" charset="0"/>
                          </a:rPr>
                          <m:t>𝑚</m:t>
                        </m:r>
                      </m:e>
                      <m:sub>
                        <m:r>
                          <a:rPr lang="en-US" sz="1800" b="0" i="1" smtClean="0">
                            <a:latin typeface="Cambria Math" panose="02040503050406030204" pitchFamily="18" charset="0"/>
                          </a:rPr>
                          <m:t>2</m:t>
                        </m:r>
                      </m:sub>
                    </m:sSub>
                  </m:oMath>
                </a14:m>
                <a:r>
                  <a:rPr lang="en-US" sz="1800" dirty="0" smtClean="0"/>
                  <a:t> </a:t>
                </a:r>
                <a:r>
                  <a:rPr lang="el-GR" sz="1800" dirty="0" smtClean="0"/>
                  <a:t>σε οριζόντιο επίπεδο </a:t>
                </a:r>
                <a:r>
                  <a:rPr lang="el-GR" sz="1800" u="sng" dirty="0" smtClean="0"/>
                  <a:t>με τριβές</a:t>
                </a:r>
                <a:r>
                  <a:rPr lang="el-GR" sz="1800" dirty="0" smtClean="0"/>
                  <a:t> συνδέεται με μια μπάλα μάζας </a:t>
                </a:r>
                <a14:m>
                  <m:oMath xmlns:m="http://schemas.openxmlformats.org/officeDocument/2006/math">
                    <m:sSub>
                      <m:sSubPr>
                        <m:ctrlPr>
                          <a:rPr lang="el-GR" sz="1800" i="1">
                            <a:latin typeface="Cambria Math" panose="02040503050406030204" pitchFamily="18" charset="0"/>
                          </a:rPr>
                        </m:ctrlPr>
                      </m:sSubPr>
                      <m:e>
                        <m:r>
                          <a:rPr lang="en-US" sz="1800" i="1">
                            <a:latin typeface="Cambria Math" panose="02040503050406030204" pitchFamily="18" charset="0"/>
                          </a:rPr>
                          <m:t>𝑚</m:t>
                        </m:r>
                      </m:e>
                      <m:sub>
                        <m:r>
                          <a:rPr lang="el-GR" sz="1800" b="0" i="1" smtClean="0">
                            <a:latin typeface="Cambria Math" panose="02040503050406030204" pitchFamily="18" charset="0"/>
                          </a:rPr>
                          <m:t>1</m:t>
                        </m:r>
                      </m:sub>
                    </m:sSub>
                  </m:oMath>
                </a14:m>
                <a:r>
                  <a:rPr lang="el-GR" sz="1800" dirty="0" smtClean="0"/>
                  <a:t> μέσω αβαρούς/ανελαστικού σχοινιού και αβαρούς, λείου τροχού, όπως στο Σχήμα. Μια δύναμη </a:t>
                </a:r>
                <a14:m>
                  <m:oMath xmlns:m="http://schemas.openxmlformats.org/officeDocument/2006/math">
                    <m:r>
                      <a:rPr lang="en-US" sz="1800" b="0" i="1" smtClean="0">
                        <a:latin typeface="Cambria Math" panose="02040503050406030204" pitchFamily="18" charset="0"/>
                      </a:rPr>
                      <m:t>𝐹</m:t>
                    </m:r>
                  </m:oMath>
                </a14:m>
                <a:r>
                  <a:rPr lang="en-US" sz="1800" dirty="0" smtClean="0"/>
                  <a:t> </a:t>
                </a:r>
                <a:r>
                  <a:rPr lang="el-GR" sz="1800" dirty="0" smtClean="0"/>
                  <a:t>ασκείται υπό γωνία </a:t>
                </a:r>
                <a14:m>
                  <m:oMath xmlns:m="http://schemas.openxmlformats.org/officeDocument/2006/math">
                    <m:r>
                      <a:rPr lang="el-GR" sz="1800" i="1" dirty="0" smtClean="0">
                        <a:latin typeface="Cambria Math" panose="02040503050406030204" pitchFamily="18" charset="0"/>
                      </a:rPr>
                      <m:t>𝜃</m:t>
                    </m:r>
                  </m:oMath>
                </a14:m>
                <a:r>
                  <a:rPr lang="el-GR" sz="1800" dirty="0" smtClean="0"/>
                  <a:t> με το οριζόντιο επίπεδο επάνω στο σώμα και αυτό ολισθαίνει προς τα δεξιά. Ο συντελεστής τριβής ολίσθησης είναι </a:t>
                </a:r>
                <a14:m>
                  <m:oMath xmlns:m="http://schemas.openxmlformats.org/officeDocument/2006/math">
                    <m:sSub>
                      <m:sSubPr>
                        <m:ctrlPr>
                          <a:rPr lang="el-GR" sz="1800" i="1">
                            <a:latin typeface="Cambria Math" panose="02040503050406030204" pitchFamily="18" charset="0"/>
                          </a:rPr>
                        </m:ctrlPr>
                      </m:sSubPr>
                      <m:e>
                        <m:r>
                          <a:rPr lang="el-GR" sz="1800" b="0" i="1" smtClean="0">
                            <a:latin typeface="Cambria Math" panose="02040503050406030204" pitchFamily="18" charset="0"/>
                          </a:rPr>
                          <m:t>𝜇</m:t>
                        </m:r>
                      </m:e>
                      <m:sub>
                        <m:r>
                          <a:rPr lang="en-US" sz="1800" b="0" i="1" smtClean="0">
                            <a:latin typeface="Cambria Math" panose="02040503050406030204" pitchFamily="18" charset="0"/>
                          </a:rPr>
                          <m:t>𝑘</m:t>
                        </m:r>
                      </m:sub>
                    </m:sSub>
                  </m:oMath>
                </a14:m>
                <a:r>
                  <a:rPr lang="en-US" sz="1800" dirty="0" smtClean="0"/>
                  <a:t>. </a:t>
                </a:r>
                <a:r>
                  <a:rPr lang="el-GR" sz="1800" dirty="0" smtClean="0"/>
                  <a:t>Βρείτε το μέτρο της επιτάχυνσης των δυο αντικειμένων.</a:t>
                </a:r>
                <a:endParaRPr lang="el-GR"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567108" cy="4635040"/>
              </a:xfrm>
              <a:blipFill rotWithShape="0">
                <a:blip r:embed="rId3"/>
                <a:stretch>
                  <a:fillRect t="-1053"/>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604800" y="3535200"/>
              <a:ext cx="7977240" cy="2795400"/>
            </p14:xfrm>
          </p:contentPart>
        </mc:Choice>
        <mc:Fallback>
          <p:pic>
            <p:nvPicPr>
              <p:cNvPr id="5" name="Ink 4"/>
              <p:cNvPicPr/>
              <p:nvPr/>
            </p:nvPicPr>
            <p:blipFill>
              <a:blip r:embed="rId5"/>
              <a:stretch>
                <a:fillRect/>
              </a:stretch>
            </p:blipFill>
            <p:spPr>
              <a:xfrm>
                <a:off x="595440" y="3524400"/>
                <a:ext cx="7999560" cy="2819520"/>
              </a:xfrm>
              <a:prstGeom prst="rect">
                <a:avLst/>
              </a:prstGeom>
            </p:spPr>
          </p:pic>
        </mc:Fallback>
      </mc:AlternateContent>
    </p:spTree>
    <p:extLst>
      <p:ext uri="{BB962C8B-B14F-4D97-AF65-F5344CB8AC3E}">
        <p14:creationId xmlns:p14="http://schemas.microsoft.com/office/powerpoint/2010/main" val="2367108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432"/>
          <a:stretch/>
        </p:blipFill>
        <p:spPr>
          <a:xfrm>
            <a:off x="5334000" y="710292"/>
            <a:ext cx="3314538" cy="2691491"/>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567108" cy="4635040"/>
          </a:xfrm>
        </p:spPr>
        <p:txBody>
          <a:bodyPr/>
          <a:lstStyle/>
          <a:p>
            <a:r>
              <a:rPr lang="el-GR" b="1" u="sng" dirty="0" smtClean="0"/>
              <a:t>Παράδειγμα – Λύση:</a:t>
            </a:r>
            <a:r>
              <a:rPr lang="el-GR" b="1" dirty="0" smtClean="0"/>
              <a:t> </a:t>
            </a:r>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616680" y="486000"/>
              <a:ext cx="8147160" cy="5969520"/>
            </p14:xfrm>
          </p:contentPart>
        </mc:Choice>
        <mc:Fallback>
          <p:pic>
            <p:nvPicPr>
              <p:cNvPr id="5" name="Ink 4"/>
              <p:cNvPicPr/>
              <p:nvPr/>
            </p:nvPicPr>
            <p:blipFill>
              <a:blip r:embed="rId5"/>
              <a:stretch>
                <a:fillRect/>
              </a:stretch>
            </p:blipFill>
            <p:spPr>
              <a:xfrm>
                <a:off x="605160" y="477000"/>
                <a:ext cx="8169840" cy="5989320"/>
              </a:xfrm>
              <a:prstGeom prst="rect">
                <a:avLst/>
              </a:prstGeom>
            </p:spPr>
          </p:pic>
        </mc:Fallback>
      </mc:AlternateContent>
    </p:spTree>
    <p:extLst>
      <p:ext uri="{BB962C8B-B14F-4D97-AF65-F5344CB8AC3E}">
        <p14:creationId xmlns:p14="http://schemas.microsoft.com/office/powerpoint/2010/main" val="828560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Μηχανική</a:t>
            </a:r>
          </a:p>
          <a:p>
            <a:endParaRPr lang="el-GR" dirty="0"/>
          </a:p>
          <a:p>
            <a:r>
              <a:rPr lang="el-GR" dirty="0" smtClean="0"/>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Isaac Newton: </a:t>
            </a:r>
            <a:r>
              <a:rPr lang="el-GR" sz="1050" dirty="0">
                <a:solidFill>
                  <a:srgbClr val="FF0000"/>
                </a:solidFill>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solidFill>
                  <a:srgbClr val="FF0000"/>
                </a:solidFill>
                <a:latin typeface="Cambria" panose="02040503050406030204" pitchFamily="18" charset="0"/>
              </a:rPr>
              <a:t>Κέπλερ</a:t>
            </a:r>
            <a:r>
              <a:rPr lang="el-GR" sz="1050" dirty="0">
                <a:solidFill>
                  <a:srgbClr val="FF0000"/>
                </a:solidFill>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1481521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256"/>
          <a:stretch/>
        </p:blipFill>
        <p:spPr>
          <a:xfrm>
            <a:off x="5334000" y="710292"/>
            <a:ext cx="3314538" cy="2666999"/>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567108" cy="4635040"/>
          </a:xfrm>
        </p:spPr>
        <p:txBody>
          <a:bodyPr/>
          <a:lstStyle/>
          <a:p>
            <a:r>
              <a:rPr lang="el-GR" b="1" u="sng" dirty="0" smtClean="0"/>
              <a:t>Παράδειγμα – Λύση:</a:t>
            </a:r>
            <a:r>
              <a:rPr lang="el-GR" b="1" dirty="0" smtClean="0"/>
              <a:t> </a:t>
            </a:r>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18560" y="1952280"/>
              <a:ext cx="6823080" cy="3290400"/>
            </p14:xfrm>
          </p:contentPart>
        </mc:Choice>
        <mc:Fallback>
          <p:pic>
            <p:nvPicPr>
              <p:cNvPr id="5" name="Ink 4"/>
              <p:cNvPicPr/>
              <p:nvPr/>
            </p:nvPicPr>
            <p:blipFill>
              <a:blip r:embed="rId5"/>
              <a:stretch>
                <a:fillRect/>
              </a:stretch>
            </p:blipFill>
            <p:spPr>
              <a:xfrm>
                <a:off x="708480" y="1942200"/>
                <a:ext cx="6844320" cy="3312720"/>
              </a:xfrm>
              <a:prstGeom prst="rect">
                <a:avLst/>
              </a:prstGeom>
            </p:spPr>
          </p:pic>
        </mc:Fallback>
      </mc:AlternateContent>
    </p:spTree>
    <p:extLst>
      <p:ext uri="{BB962C8B-B14F-4D97-AF65-F5344CB8AC3E}">
        <p14:creationId xmlns:p14="http://schemas.microsoft.com/office/powerpoint/2010/main" val="2766021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Τέλος Διάλεξης</a:t>
            </a:r>
            <a:endParaRPr lang="el-GR" dirty="0"/>
          </a:p>
        </p:txBody>
      </p:sp>
    </p:spTree>
    <p:extLst>
      <p:ext uri="{BB962C8B-B14F-4D97-AF65-F5344CB8AC3E}">
        <p14:creationId xmlns:p14="http://schemas.microsoft.com/office/powerpoint/2010/main" val="623983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Μηχανική</a:t>
            </a:r>
          </a:p>
          <a:p>
            <a:endParaRPr lang="el-GR" dirty="0"/>
          </a:p>
          <a:p>
            <a:r>
              <a:rPr lang="el-GR" b="1" dirty="0" smtClean="0">
                <a:effectLst>
                  <a:outerShdw blurRad="38100" dist="38100" dir="2700000" algn="tl">
                    <a:srgbClr val="000000">
                      <a:alpha val="43137"/>
                    </a:srgbClr>
                  </a:outerShdw>
                </a:effectLst>
              </a:rPr>
              <a:t>Οι Νόμοι της Κίνησης</a:t>
            </a:r>
          </a:p>
          <a:p>
            <a:endParaRPr lang="el-GR" dirty="0"/>
          </a:p>
        </p:txBody>
      </p:sp>
      <p:sp>
        <p:nvSpPr>
          <p:cNvPr id="5" name="TextBox 4"/>
          <p:cNvSpPr txBox="1"/>
          <p:nvPr/>
        </p:nvSpPr>
        <p:spPr>
          <a:xfrm>
            <a:off x="152400" y="4863405"/>
            <a:ext cx="4285172" cy="900246"/>
          </a:xfrm>
          <a:prstGeom prst="rect">
            <a:avLst/>
          </a:prstGeom>
          <a:noFill/>
        </p:spPr>
        <p:txBody>
          <a:bodyPr wrap="square" rtlCol="0">
            <a:spAutoFit/>
          </a:bodyPr>
          <a:lstStyle/>
          <a:p>
            <a:pPr algn="just"/>
            <a:r>
              <a:rPr lang="el-GR" sz="1050" dirty="0">
                <a:solidFill>
                  <a:srgbClr val="FF0000"/>
                </a:solidFill>
                <a:latin typeface="Cambria" panose="02040503050406030204" pitchFamily="18" charset="0"/>
              </a:rPr>
              <a:t>Εικόνα:</a:t>
            </a:r>
            <a:r>
              <a:rPr lang="en-US" sz="1050" dirty="0">
                <a:solidFill>
                  <a:srgbClr val="FF0000"/>
                </a:solidFill>
                <a:latin typeface="Cambria" panose="02040503050406030204" pitchFamily="18" charset="0"/>
              </a:rPr>
              <a:t> Isaac Newton: </a:t>
            </a:r>
            <a:r>
              <a:rPr lang="el-GR" sz="1050" dirty="0">
                <a:solidFill>
                  <a:srgbClr val="FF0000"/>
                </a:solidFill>
                <a:latin typeface="Cambria" panose="02040503050406030204" pitchFamily="18" charset="0"/>
              </a:rPr>
              <a:t>Θεωρείται πατέρας της Κλασικής Φυσικής, καθώς ξεκινώντας από τις παρατηρήσεις του Γαλιλαίου αλλά και τους νόμους του </a:t>
            </a:r>
            <a:r>
              <a:rPr lang="el-GR" sz="1050" dirty="0" err="1">
                <a:solidFill>
                  <a:srgbClr val="FF0000"/>
                </a:solidFill>
                <a:latin typeface="Cambria" panose="02040503050406030204" pitchFamily="18" charset="0"/>
              </a:rPr>
              <a:t>Κέπλερ</a:t>
            </a:r>
            <a:r>
              <a:rPr lang="el-GR" sz="1050" dirty="0">
                <a:solidFill>
                  <a:srgbClr val="FF0000"/>
                </a:solidFill>
                <a:latin typeface="Cambria" panose="02040503050406030204" pitchFamily="18" charset="0"/>
              </a:rPr>
              <a:t> για την κίνηση των πλανητών διατύπωσε τους τρεις μνημειώδεις νόμους της κίνησης και τον περισπούδαστο «νόμο της βαρύτητας»</a:t>
            </a:r>
            <a:endParaRPr lang="en-US" sz="1050" dirty="0">
              <a:solidFill>
                <a:srgbClr val="FF0000"/>
              </a:solidFill>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90602"/>
            <a:ext cx="3581400" cy="3804139"/>
          </a:xfrm>
          <a:prstGeom prst="rect">
            <a:avLst/>
          </a:prstGeom>
          <a:ln>
            <a:noFill/>
          </a:ln>
          <a:effectLst>
            <a:softEdge rad="112500"/>
          </a:effectLst>
        </p:spPr>
      </p:pic>
    </p:spTree>
    <p:extLst>
      <p:ext uri="{BB962C8B-B14F-4D97-AF65-F5344CB8AC3E}">
        <p14:creationId xmlns:p14="http://schemas.microsoft.com/office/powerpoint/2010/main" val="407521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024744" cy="648736"/>
          </a:xfrm>
        </p:spPr>
        <p:txBody>
          <a:bodyPr>
            <a:normAutofit fontScale="90000"/>
          </a:bodyPr>
          <a:lstStyle/>
          <a:p>
            <a:r>
              <a:rPr lang="el-GR" dirty="0"/>
              <a:t>Οι Νόμοι της Κίνησης (</a:t>
            </a:r>
            <a:r>
              <a:rPr lang="en-US" dirty="0"/>
              <a:t>review…)</a:t>
            </a:r>
            <a:endParaRPr lang="el-GR" dirty="0"/>
          </a:p>
        </p:txBody>
      </p:sp>
      <p:sp>
        <p:nvSpPr>
          <p:cNvPr id="3" name="Content Placeholder 2"/>
          <p:cNvSpPr>
            <a:spLocks noGrp="1"/>
          </p:cNvSpPr>
          <p:nvPr>
            <p:ph idx="1"/>
          </p:nvPr>
        </p:nvSpPr>
        <p:spPr>
          <a:xfrm>
            <a:off x="533400" y="1334536"/>
            <a:ext cx="8077200" cy="5142464"/>
          </a:xfrm>
        </p:spPr>
        <p:txBody>
          <a:bodyPr>
            <a:normAutofit fontScale="92500" lnSpcReduction="10000"/>
          </a:bodyPr>
          <a:lstStyle/>
          <a:p>
            <a:r>
              <a:rPr lang="el-GR" b="1" dirty="0" smtClean="0"/>
              <a:t>Αδρανειακό σύστημα αναφοράς</a:t>
            </a:r>
          </a:p>
          <a:p>
            <a:pPr lvl="1"/>
            <a:r>
              <a:rPr lang="el-GR" sz="2100" dirty="0" smtClean="0"/>
              <a:t>Σύστημα όπου αν ένα σώμα δεν αλληλεπιδρά με άλλα, τότε έχει μηδενική επιτάχυνση</a:t>
            </a:r>
          </a:p>
          <a:p>
            <a:r>
              <a:rPr lang="el-GR" b="1" dirty="0" smtClean="0"/>
              <a:t>Δύναμη</a:t>
            </a:r>
            <a:endParaRPr lang="el-GR" dirty="0"/>
          </a:p>
          <a:p>
            <a:pPr lvl="1"/>
            <a:r>
              <a:rPr lang="el-GR" sz="2100" dirty="0" smtClean="0"/>
              <a:t>Αίτιο που προκαλεί </a:t>
            </a:r>
            <a:r>
              <a:rPr lang="el-GR" sz="2100" b="1" dirty="0" smtClean="0"/>
              <a:t>μεταβολή</a:t>
            </a:r>
            <a:r>
              <a:rPr lang="el-GR" sz="2100" dirty="0" smtClean="0"/>
              <a:t> στην κινητική κατάσταση ενός σώματος</a:t>
            </a:r>
          </a:p>
          <a:p>
            <a:r>
              <a:rPr lang="el-GR" b="1" dirty="0" smtClean="0"/>
              <a:t>Νόμοι </a:t>
            </a:r>
            <a:r>
              <a:rPr lang="en-US" b="1" dirty="0" smtClean="0"/>
              <a:t>Newton:</a:t>
            </a:r>
          </a:p>
          <a:p>
            <a:pPr lvl="1"/>
            <a:r>
              <a:rPr lang="en-US" b="1" dirty="0" smtClean="0"/>
              <a:t>1</a:t>
            </a:r>
            <a:r>
              <a:rPr lang="el-GR" b="1" baseline="30000" dirty="0" err="1" smtClean="0"/>
              <a:t>ος</a:t>
            </a:r>
            <a:r>
              <a:rPr lang="el-GR" b="1" dirty="0" smtClean="0"/>
              <a:t>: </a:t>
            </a:r>
            <a:r>
              <a:rPr lang="el-GR" sz="2100" dirty="0" smtClean="0"/>
              <a:t>Απουσία εξωτερικής δύναμης και παρουσία αδρανειακού συστήματος αναφοράς, ένα σώμα σε ηρεμία παραμένει σε ηρεμία και ένα σώμα που κινείται ομαλά, διατηρεί αυτήν του την κίνηση.</a:t>
            </a:r>
          </a:p>
          <a:p>
            <a:pPr lvl="1"/>
            <a:r>
              <a:rPr lang="el-GR" b="1" dirty="0" smtClean="0"/>
              <a:t>2</a:t>
            </a:r>
            <a:r>
              <a:rPr lang="el-GR" b="1" baseline="30000" dirty="0" smtClean="0"/>
              <a:t>ος</a:t>
            </a:r>
            <a:r>
              <a:rPr lang="el-GR" b="1" dirty="0" smtClean="0"/>
              <a:t>:</a:t>
            </a:r>
            <a:r>
              <a:rPr lang="el-GR" dirty="0" smtClean="0"/>
              <a:t> </a:t>
            </a:r>
            <a:r>
              <a:rPr lang="el-GR" sz="2100" dirty="0" smtClean="0"/>
              <a:t>Η επιτάχυνση ενός σώματος είναι ανάλογη της συνισταμένης των δυνάμεων που ασκούνται πάνω του και αντιστρόφως ανάλογη της μάζας του.</a:t>
            </a:r>
          </a:p>
          <a:p>
            <a:pPr lvl="1"/>
            <a:r>
              <a:rPr lang="el-GR" b="1" dirty="0" smtClean="0"/>
              <a:t>3</a:t>
            </a:r>
            <a:r>
              <a:rPr lang="el-GR" b="1" baseline="30000" dirty="0" smtClean="0"/>
              <a:t>ος</a:t>
            </a:r>
            <a:r>
              <a:rPr lang="el-GR" b="1" dirty="0" smtClean="0"/>
              <a:t>:</a:t>
            </a:r>
            <a:r>
              <a:rPr lang="el-GR" dirty="0" smtClean="0"/>
              <a:t> </a:t>
            </a:r>
            <a:r>
              <a:rPr lang="el-GR" sz="2100" dirty="0" smtClean="0"/>
              <a:t>Αν δυο σώματα </a:t>
            </a:r>
            <a:r>
              <a:rPr lang="el-GR" sz="2100" dirty="0" err="1" smtClean="0"/>
              <a:t>αλληλεπιδρούν</a:t>
            </a:r>
            <a:r>
              <a:rPr lang="el-GR" sz="2100" dirty="0" smtClean="0"/>
              <a:t>, η δύναμη που ασκείται στο πρώτο από το δεύτερο σώμα έχει ίδιο μέτρο και αντίθετη κατεύθυνση με τη δύναμη που ασκείται από το δεύτερο στο πρώτο σώμα.</a:t>
            </a:r>
            <a:endParaRPr lang="en-US" sz="2100" dirty="0" smtClean="0"/>
          </a:p>
          <a:p>
            <a:r>
              <a:rPr lang="el-GR" sz="2300" b="1" dirty="0" smtClean="0"/>
              <a:t>Ανάλυση σε συνιστώσες!!</a:t>
            </a:r>
          </a:p>
        </p:txBody>
      </p:sp>
    </p:spTree>
    <p:extLst>
      <p:ext uri="{BB962C8B-B14F-4D97-AF65-F5344CB8AC3E}">
        <p14:creationId xmlns:p14="http://schemas.microsoft.com/office/powerpoint/2010/main" val="38075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Νόμοι της Κίνησης (</a:t>
            </a:r>
            <a:r>
              <a:rPr lang="en-US" dirty="0" smtClean="0"/>
              <a:t>review…)</a:t>
            </a:r>
            <a:endParaRPr lang="el-GR" dirty="0"/>
          </a:p>
        </p:txBody>
      </p:sp>
      <p:sp>
        <p:nvSpPr>
          <p:cNvPr id="3" name="Θέση περιεχομένου 2"/>
          <p:cNvSpPr>
            <a:spLocks noGrp="1"/>
          </p:cNvSpPr>
          <p:nvPr>
            <p:ph idx="1"/>
          </p:nvPr>
        </p:nvSpPr>
        <p:spPr>
          <a:xfrm>
            <a:off x="744446" y="1371600"/>
            <a:ext cx="7866153" cy="5105400"/>
          </a:xfrm>
        </p:spPr>
        <p:txBody>
          <a:bodyPr>
            <a:normAutofit/>
          </a:bodyPr>
          <a:lstStyle/>
          <a:p>
            <a:pPr marL="411480" lvl="2" indent="-342900"/>
            <a:r>
              <a:rPr lang="el-GR" sz="2200" b="1" dirty="0"/>
              <a:t>Δυο σημεία</a:t>
            </a:r>
            <a:r>
              <a:rPr lang="el-GR" sz="2200" dirty="0"/>
              <a:t> που πρέπει να προσέξετε</a:t>
            </a:r>
            <a:endParaRPr lang="el-GR" dirty="0"/>
          </a:p>
          <a:p>
            <a:pPr marL="411480" lvl="2" indent="-342900"/>
            <a:endParaRPr lang="en-US" sz="2200" dirty="0" smtClean="0"/>
          </a:p>
          <a:p>
            <a:pPr marL="411480" lvl="2" indent="-342900"/>
            <a:r>
              <a:rPr lang="el-GR" sz="2200" dirty="0" smtClean="0"/>
              <a:t>1</a:t>
            </a:r>
            <a:r>
              <a:rPr lang="el-GR" sz="2200" dirty="0"/>
              <a:t>) Σε ένα πρόβλημα, είναι δυνατόν να έχετε διαφορετικά μοντέλα ανάλυσης σε διαφορετικές κατευθύνσεις (άξονες)</a:t>
            </a:r>
          </a:p>
          <a:p>
            <a:pPr marL="822960" lvl="4" indent="-342900"/>
            <a:r>
              <a:rPr lang="el-GR" dirty="0" smtClean="0"/>
              <a:t>Ισορροπία στον άξονα </a:t>
            </a:r>
            <a:r>
              <a:rPr lang="en-US" dirty="0" smtClean="0"/>
              <a:t>y</a:t>
            </a:r>
          </a:p>
          <a:p>
            <a:pPr marL="822960" lvl="4" indent="-342900"/>
            <a:r>
              <a:rPr lang="el-GR" dirty="0" smtClean="0"/>
              <a:t>Επιτάχυνση στον άξονα </a:t>
            </a:r>
            <a:r>
              <a:rPr lang="en-US" dirty="0" smtClean="0"/>
              <a:t>x</a:t>
            </a:r>
            <a:endParaRPr lang="el-GR" dirty="0" smtClean="0"/>
          </a:p>
          <a:p>
            <a:pPr marL="411480" lvl="2" indent="-342900"/>
            <a:endParaRPr lang="en-US" sz="2200" dirty="0" smtClean="0"/>
          </a:p>
          <a:p>
            <a:pPr marL="411480" lvl="2" indent="-342900"/>
            <a:r>
              <a:rPr lang="el-GR" sz="2200" dirty="0" smtClean="0"/>
              <a:t>2</a:t>
            </a:r>
            <a:r>
              <a:rPr lang="el-GR" sz="2200" dirty="0"/>
              <a:t>) Είναι δυνατόν να </a:t>
            </a:r>
            <a:r>
              <a:rPr lang="el-GR" sz="2200" dirty="0" err="1"/>
              <a:t>περιγραφεί</a:t>
            </a:r>
            <a:r>
              <a:rPr lang="el-GR" sz="2200" dirty="0"/>
              <a:t> ένα αντικείμενο από πολλαπλά μοντέλα ανάλυσης (την ίδια στιγμή!)</a:t>
            </a:r>
          </a:p>
          <a:p>
            <a:pPr marL="822960" lvl="4" indent="-342900"/>
            <a:r>
              <a:rPr lang="el-GR" dirty="0" smtClean="0"/>
              <a:t>Σώμα υπό επίδραση δύναμης στον άξονα </a:t>
            </a:r>
            <a:r>
              <a:rPr lang="en-US" dirty="0" smtClean="0"/>
              <a:t>x</a:t>
            </a:r>
          </a:p>
          <a:p>
            <a:pPr marL="822960" lvl="4" indent="-342900"/>
            <a:r>
              <a:rPr lang="el-GR" dirty="0" smtClean="0"/>
              <a:t>Σώμα υπό επίδραση σταθερής επιτάχυνσης στον άξονα </a:t>
            </a:r>
            <a:r>
              <a:rPr lang="en-US" dirty="0" smtClean="0"/>
              <a:t>x</a:t>
            </a:r>
            <a:endParaRPr lang="el-GR" dirty="0"/>
          </a:p>
        </p:txBody>
      </p:sp>
    </p:spTree>
    <p:extLst>
      <p:ext uri="{BB962C8B-B14F-4D97-AF65-F5344CB8AC3E}">
        <p14:creationId xmlns:p14="http://schemas.microsoft.com/office/powerpoint/2010/main" val="61338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4186" y="2971801"/>
            <a:ext cx="6652614" cy="3505200"/>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371600"/>
                <a:ext cx="8153401" cy="5105400"/>
              </a:xfrm>
            </p:spPr>
            <p:txBody>
              <a:bodyPr>
                <a:normAutofit/>
              </a:bodyPr>
              <a:lstStyle/>
              <a:p>
                <a:r>
                  <a:rPr lang="el-GR" b="1" u="sng" dirty="0" smtClean="0"/>
                  <a:t>Παράδειγμα:</a:t>
                </a:r>
                <a:endParaRPr lang="el-GR" u="sng" dirty="0"/>
              </a:p>
              <a:p>
                <a:pPr marL="68580" indent="0">
                  <a:buNone/>
                </a:pPr>
                <a:r>
                  <a:rPr lang="el-GR" sz="1800" dirty="0" smtClean="0"/>
                  <a:t>Αυτοκίνητο </a:t>
                </a:r>
                <a:r>
                  <a:rPr lang="el-GR" sz="1800" dirty="0"/>
                  <a:t>μάζας </a:t>
                </a:r>
                <a:r>
                  <a:rPr lang="en-US" sz="1800" dirty="0" smtClean="0"/>
                  <a:t>m</a:t>
                </a:r>
                <a:r>
                  <a:rPr lang="el-GR" sz="1800" dirty="0" smtClean="0"/>
                  <a:t> κινείται </a:t>
                </a:r>
                <a:r>
                  <a:rPr lang="el-GR" sz="1800" dirty="0"/>
                  <a:t>χωρίς </a:t>
                </a:r>
                <a:r>
                  <a:rPr lang="el-GR" sz="1800" dirty="0" smtClean="0"/>
                  <a:t>τριβές σε κεκλιμένο επίπεδο</a:t>
                </a:r>
                <a:r>
                  <a:rPr lang="el-GR" sz="1800" dirty="0"/>
                  <a:t> </a:t>
                </a:r>
                <a:r>
                  <a:rPr lang="el-GR" sz="1800" dirty="0" smtClean="0"/>
                  <a:t>γωνίας </a:t>
                </a:r>
                <a:r>
                  <a:rPr lang="el-GR" sz="1800" dirty="0"/>
                  <a:t>θ.</a:t>
                </a:r>
                <a:br>
                  <a:rPr lang="el-GR" sz="1800" dirty="0"/>
                </a:br>
                <a:r>
                  <a:rPr lang="el-GR" sz="1800" dirty="0"/>
                  <a:t>Α) Βρείτε την επιτάχυνση </a:t>
                </a:r>
                <a:r>
                  <a:rPr lang="el-GR" sz="1800" dirty="0" smtClean="0"/>
                  <a:t>του </a:t>
                </a:r>
                <a:r>
                  <a:rPr lang="el-GR" sz="1800" dirty="0"/>
                  <a:t>αυτοκινήτου.</a:t>
                </a:r>
                <a:br>
                  <a:rPr lang="el-GR" sz="1800" dirty="0"/>
                </a:br>
                <a:r>
                  <a:rPr lang="el-GR" sz="1800" dirty="0"/>
                  <a:t>Β) Αν το αυτοκίνητο αφεθεί από την κορυφή του κεκλιμένου, που απέχει απόσταση </a:t>
                </a:r>
                <a14:m>
                  <m:oMath xmlns:m="http://schemas.openxmlformats.org/officeDocument/2006/math">
                    <m:r>
                      <a:rPr lang="en-US" sz="1800" i="1" dirty="0" smtClean="0">
                        <a:latin typeface="Cambria Math" panose="02040503050406030204" pitchFamily="18" charset="0"/>
                      </a:rPr>
                      <m:t>𝑑</m:t>
                    </m:r>
                  </m:oMath>
                </a14:m>
                <a:r>
                  <a:rPr lang="en-US" sz="1800" dirty="0"/>
                  <a:t> </a:t>
                </a:r>
                <a:r>
                  <a:rPr lang="el-GR" sz="1800" dirty="0"/>
                  <a:t>από το τέρμα του κεκλιμένου, πόσο χρόνο χρειάζεται για να φτάσει στο τέρμα του κεκλιμένου, και ποια η ταχύτητά του όταν φτάνει εκεί;</a:t>
                </a:r>
                <a:endParaRPr lang="el-GR" sz="2000" dirty="0" smtClean="0"/>
              </a:p>
              <a:p>
                <a:endParaRPr lang="el-GR"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371600"/>
                <a:ext cx="8153401" cy="5105400"/>
              </a:xfrm>
              <a:blipFill rotWithShape="0">
                <a:blip r:embed="rId3"/>
                <a:stretch>
                  <a:fillRect t="-955" r="-1122"/>
                </a:stretch>
              </a:blipFill>
            </p:spPr>
            <p:txBody>
              <a:bodyPr/>
              <a:lstStyle/>
              <a:p>
                <a:r>
                  <a:rPr lang="el-GR">
                    <a:noFill/>
                  </a:rPr>
                  <a:t> </a:t>
                </a:r>
              </a:p>
            </p:txBody>
          </p:sp>
        </mc:Fallback>
      </mc:AlternateContent>
    </p:spTree>
    <p:extLst>
      <p:ext uri="{BB962C8B-B14F-4D97-AF65-F5344CB8AC3E}">
        <p14:creationId xmlns:p14="http://schemas.microsoft.com/office/powerpoint/2010/main" val="1140203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1" y="1921068"/>
            <a:ext cx="3429002" cy="4555932"/>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41399" y="1371600"/>
            <a:ext cx="7643308" cy="4636116"/>
          </a:xfrm>
        </p:spPr>
        <p:txBody>
          <a:bodyPr>
            <a:normAutofit/>
          </a:bodyPr>
          <a:lstStyle/>
          <a:p>
            <a:r>
              <a:rPr lang="el-GR" b="1" u="sng" dirty="0" smtClean="0"/>
              <a:t>Παράδειγμα – Λύση:</a:t>
            </a:r>
            <a:r>
              <a:rPr lang="en-US" dirty="0" smtClean="0"/>
              <a:t/>
            </a:r>
            <a:br>
              <a:rPr lang="en-US" dirty="0" smtClean="0"/>
            </a:br>
            <a:r>
              <a:rPr lang="el-GR" sz="1600" dirty="0"/>
              <a:t>Αυτοκίνητο μάζας </a:t>
            </a:r>
            <a:r>
              <a:rPr lang="en-US" sz="1600" dirty="0"/>
              <a:t>m</a:t>
            </a:r>
            <a:r>
              <a:rPr lang="el-GR" sz="1600" dirty="0"/>
              <a:t> κινείται χωρίς </a:t>
            </a:r>
            <a:r>
              <a:rPr lang="el-GR" sz="1600" dirty="0" smtClean="0"/>
              <a:t>τριβές </a:t>
            </a:r>
            <a:r>
              <a:rPr lang="el-GR" sz="1600" dirty="0"/>
              <a:t>σε κεκλιμένο επίπεδο γωνίας θ.</a:t>
            </a:r>
            <a:br>
              <a:rPr lang="el-GR" sz="1600" dirty="0"/>
            </a:br>
            <a:r>
              <a:rPr lang="el-GR" sz="1600" dirty="0"/>
              <a:t>Α) Βρείτε την επιτάχυνση του </a:t>
            </a:r>
            <a:r>
              <a:rPr lang="el-GR" sz="1600" dirty="0" smtClean="0"/>
              <a:t>αυτοκινήτου</a:t>
            </a:r>
            <a:r>
              <a:rPr lang="el-GR" sz="1600" dirty="0"/>
              <a:t>.</a:t>
            </a:r>
            <a:r>
              <a:rPr lang="el-GR" sz="2000" dirty="0"/>
              <a:t/>
            </a:r>
            <a:br>
              <a:rPr lang="el-GR" sz="2000" dirty="0"/>
            </a:br>
            <a:endParaRPr lang="el-GR" dirty="0"/>
          </a:p>
        </p:txBody>
      </p:sp>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667800" y="842040"/>
              <a:ext cx="7791120" cy="5790960"/>
            </p14:xfrm>
          </p:contentPart>
        </mc:Choice>
        <mc:Fallback>
          <p:pic>
            <p:nvPicPr>
              <p:cNvPr id="5" name="Ink 4"/>
              <p:cNvPicPr/>
              <p:nvPr/>
            </p:nvPicPr>
            <p:blipFill>
              <a:blip r:embed="rId5"/>
              <a:stretch>
                <a:fillRect/>
              </a:stretch>
            </p:blipFill>
            <p:spPr>
              <a:xfrm>
                <a:off x="657360" y="832320"/>
                <a:ext cx="7804800" cy="5810760"/>
              </a:xfrm>
              <a:prstGeom prst="rect">
                <a:avLst/>
              </a:prstGeom>
            </p:spPr>
          </p:pic>
        </mc:Fallback>
      </mc:AlternateContent>
    </p:spTree>
    <p:extLst>
      <p:ext uri="{BB962C8B-B14F-4D97-AF65-F5344CB8AC3E}">
        <p14:creationId xmlns:p14="http://schemas.microsoft.com/office/powerpoint/2010/main" val="1316616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1931366"/>
            <a:ext cx="3429000" cy="4555929"/>
          </a:xfrm>
          <a:prstGeom prst="rect">
            <a:avLst/>
          </a:prstGeom>
        </p:spPr>
      </p:pic>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643308" cy="4635040"/>
          </a:xfrm>
        </p:spPr>
        <p:txBody>
          <a:bodyPr>
            <a:normAutofit/>
          </a:bodyPr>
          <a:lstStyle/>
          <a:p>
            <a:r>
              <a:rPr lang="el-GR" b="1" u="sng" dirty="0" smtClean="0"/>
              <a:t>Παράδειγμα – Λύση:</a:t>
            </a:r>
            <a:r>
              <a:rPr lang="en-US" dirty="0" smtClean="0"/>
              <a:t/>
            </a:r>
            <a:br>
              <a:rPr lang="en-US" dirty="0" smtClean="0"/>
            </a:br>
            <a:r>
              <a:rPr lang="el-GR" sz="1600" dirty="0"/>
              <a:t>Αυτοκίνητο μάζας </a:t>
            </a:r>
            <a:r>
              <a:rPr lang="en-US" sz="1600" dirty="0"/>
              <a:t>m</a:t>
            </a:r>
            <a:r>
              <a:rPr lang="el-GR" sz="1600" dirty="0"/>
              <a:t> κινείται χωρίς τριβές </a:t>
            </a:r>
            <a:r>
              <a:rPr lang="el-GR" sz="1600" dirty="0" smtClean="0"/>
              <a:t>σε </a:t>
            </a:r>
            <a:r>
              <a:rPr lang="el-GR" sz="1600" dirty="0"/>
              <a:t>κεκλιμένο επίπεδο γωνίας θ.</a:t>
            </a:r>
            <a:r>
              <a:rPr lang="el-GR" sz="2000" dirty="0"/>
              <a:t/>
            </a:r>
            <a:br>
              <a:rPr lang="el-GR" sz="2000" dirty="0"/>
            </a:br>
            <a:r>
              <a:rPr lang="el-GR" sz="1600" dirty="0"/>
              <a:t>Β) </a:t>
            </a:r>
            <a:r>
              <a:rPr lang="el-GR" sz="1400" dirty="0"/>
              <a:t>Αν το αυτοκίνητο αφεθεί από την κορυφή του </a:t>
            </a:r>
            <a:r>
              <a:rPr lang="el-GR" sz="1400" dirty="0" smtClean="0"/>
              <a:t>κεκλιμένου</a:t>
            </a:r>
            <a:r>
              <a:rPr lang="el-GR" sz="1400" dirty="0"/>
              <a:t>, που απέχει </a:t>
            </a:r>
            <a:r>
              <a:rPr lang="en-US" sz="1400" dirty="0" smtClean="0"/>
              <a:t/>
            </a:r>
            <a:br>
              <a:rPr lang="en-US" sz="1400" dirty="0" smtClean="0"/>
            </a:br>
            <a:r>
              <a:rPr lang="el-GR" sz="1400" dirty="0" smtClean="0"/>
              <a:t>απόσταση </a:t>
            </a:r>
            <a:r>
              <a:rPr lang="en-US" sz="1400" dirty="0"/>
              <a:t>d </a:t>
            </a:r>
            <a:r>
              <a:rPr lang="el-GR" sz="1400" dirty="0"/>
              <a:t>από το τέρμα </a:t>
            </a:r>
            <a:r>
              <a:rPr lang="el-GR" sz="1400" dirty="0" smtClean="0"/>
              <a:t>του </a:t>
            </a:r>
            <a:r>
              <a:rPr lang="el-GR" sz="1400" dirty="0"/>
              <a:t>κεκλιμένου, πόσο χρόνο χρειάζεται για να </a:t>
            </a:r>
            <a:br>
              <a:rPr lang="el-GR" sz="1400" dirty="0"/>
            </a:br>
            <a:r>
              <a:rPr lang="el-GR" sz="1400" dirty="0"/>
              <a:t>φτάσει στο τέρμα του κεκλιμένου, και ποια η </a:t>
            </a:r>
            <a:r>
              <a:rPr lang="el-GR" sz="1400" dirty="0" smtClean="0"/>
              <a:t>ταχύτητά </a:t>
            </a:r>
            <a:r>
              <a:rPr lang="el-GR" sz="1400" dirty="0"/>
              <a:t>του όταν φτάνει </a:t>
            </a:r>
            <a:r>
              <a:rPr lang="en-US" sz="1400" dirty="0" smtClean="0"/>
              <a:t/>
            </a:r>
            <a:br>
              <a:rPr lang="en-US" sz="1400" dirty="0" smtClean="0"/>
            </a:br>
            <a:r>
              <a:rPr lang="el-GR" sz="1400" dirty="0" smtClean="0"/>
              <a:t>εκεί</a:t>
            </a:r>
            <a:r>
              <a:rPr lang="el-GR" sz="1400" dirty="0"/>
              <a:t>;</a:t>
            </a:r>
            <a:endParaRPr lang="el-GR" sz="1600" dirty="0"/>
          </a:p>
          <a:p>
            <a:endParaRPr lang="el-GR" dirty="0"/>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58840" y="6384600"/>
              <a:ext cx="360" cy="360"/>
            </p14:xfrm>
          </p:contentPart>
        </mc:Choice>
        <mc:Fallback xmlns="">
          <p:pic>
            <p:nvPicPr>
              <p:cNvPr id="6" name="Ink 5"/>
              <p:cNvPicPr/>
              <p:nvPr/>
            </p:nvPicPr>
            <p:blipFill>
              <a:blip r:embed="rId7"/>
              <a:stretch>
                <a:fillRect/>
              </a:stretch>
            </p:blipFill>
            <p:spPr>
              <a:xfrm>
                <a:off x="249480" y="637524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7946640" y="2374560"/>
              <a:ext cx="343440" cy="710640"/>
            </p14:xfrm>
          </p:contentPart>
        </mc:Choice>
        <mc:Fallback xmlns="">
          <p:pic>
            <p:nvPicPr>
              <p:cNvPr id="7" name="Ink 6"/>
              <p:cNvPicPr/>
              <p:nvPr/>
            </p:nvPicPr>
            <p:blipFill>
              <a:blip r:embed="rId11"/>
              <a:stretch>
                <a:fillRect/>
              </a:stretch>
            </p:blipFill>
            <p:spPr>
              <a:xfrm>
                <a:off x="7934400" y="2368440"/>
                <a:ext cx="362520" cy="729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p14:cNvContentPartPr/>
              <p14:nvPr/>
            </p14:nvContentPartPr>
            <p14:xfrm>
              <a:off x="602280" y="464040"/>
              <a:ext cx="8240760" cy="6049800"/>
            </p14:xfrm>
          </p:contentPart>
        </mc:Choice>
        <mc:Fallback>
          <p:pic>
            <p:nvPicPr>
              <p:cNvPr id="5" name="Ink 4"/>
              <p:cNvPicPr/>
              <p:nvPr/>
            </p:nvPicPr>
            <p:blipFill>
              <a:blip r:embed="rId13"/>
              <a:stretch>
                <a:fillRect/>
              </a:stretch>
            </p:blipFill>
            <p:spPr>
              <a:xfrm>
                <a:off x="593280" y="455040"/>
                <a:ext cx="8259840" cy="6069600"/>
              </a:xfrm>
              <a:prstGeom prst="rect">
                <a:avLst/>
              </a:prstGeom>
            </p:spPr>
          </p:pic>
        </mc:Fallback>
      </mc:AlternateContent>
    </p:spTree>
    <p:extLst>
      <p:ext uri="{BB962C8B-B14F-4D97-AF65-F5344CB8AC3E}">
        <p14:creationId xmlns:p14="http://schemas.microsoft.com/office/powerpoint/2010/main" val="1521498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Οι Νόμοι της Κίνησης</a:t>
            </a:r>
            <a:endParaRPr lang="el-GR" dirty="0"/>
          </a:p>
        </p:txBody>
      </p:sp>
      <p:sp>
        <p:nvSpPr>
          <p:cNvPr id="3" name="Content Placeholder 2"/>
          <p:cNvSpPr>
            <a:spLocks noGrp="1"/>
          </p:cNvSpPr>
          <p:nvPr>
            <p:ph idx="1"/>
          </p:nvPr>
        </p:nvSpPr>
        <p:spPr>
          <a:xfrm>
            <a:off x="738351" y="1371600"/>
            <a:ext cx="7643308" cy="5020956"/>
          </a:xfrm>
        </p:spPr>
        <p:txBody>
          <a:bodyPr>
            <a:normAutofit/>
          </a:bodyPr>
          <a:lstStyle/>
          <a:p>
            <a:r>
              <a:rPr lang="el-GR" b="1" dirty="0" smtClean="0"/>
              <a:t>Δυνάμεις Τριβής</a:t>
            </a:r>
          </a:p>
          <a:p>
            <a:pPr lvl="1"/>
            <a:r>
              <a:rPr lang="el-GR" dirty="0" smtClean="0"/>
              <a:t>Ως τώρα, τις αγνοήσαμε</a:t>
            </a:r>
          </a:p>
          <a:p>
            <a:pPr lvl="1"/>
            <a:r>
              <a:rPr lang="el-GR" dirty="0" smtClean="0"/>
              <a:t>Πολύ σημαντικές (είναι ο λόγος που περπατάμε, που τα αυτοκίνητα κινούνται</a:t>
            </a:r>
            <a:r>
              <a:rPr lang="en-US" dirty="0" smtClean="0"/>
              <a:t>, </a:t>
            </a:r>
            <a:r>
              <a:rPr lang="el-GR" dirty="0" smtClean="0"/>
              <a:t>που μπορούμε να κρατήσουμε ένα μολύβι, που μπορούμε να δέσουμε τα κορδόνια μας </a:t>
            </a:r>
            <a:r>
              <a:rPr lang="el-GR" dirty="0" err="1" smtClean="0"/>
              <a:t>κλπ</a:t>
            </a:r>
            <a:r>
              <a:rPr lang="el-GR" dirty="0" smtClean="0"/>
              <a:t>)</a:t>
            </a:r>
          </a:p>
          <a:p>
            <a:pPr lvl="1"/>
            <a:r>
              <a:rPr lang="el-GR" b="1" dirty="0" smtClean="0"/>
              <a:t>Τριβή είναι η δύναμη που αντιστέκεται στην κίνηση ενός σώματος που εφάπτεται σε επιφάνεια</a:t>
            </a:r>
          </a:p>
          <a:p>
            <a:pPr lvl="1"/>
            <a:r>
              <a:rPr lang="el-GR" dirty="0" smtClean="0"/>
              <a:t>Πολλά είδη τριβής</a:t>
            </a:r>
            <a:endParaRPr lang="en-US" dirty="0" smtClean="0"/>
          </a:p>
          <a:p>
            <a:pPr lvl="2"/>
            <a:r>
              <a:rPr lang="el-GR" dirty="0" smtClean="0"/>
              <a:t>Στατική τριβή, τριβή ολίσθησης, τριβή ρευστών, κ.α.</a:t>
            </a:r>
          </a:p>
          <a:p>
            <a:pPr lvl="1"/>
            <a:r>
              <a:rPr lang="el-GR" dirty="0" smtClean="0"/>
              <a:t>Στη Κίνηση Σωμάτων, μας ενδιαφέρουν κυρίως οι:</a:t>
            </a:r>
          </a:p>
          <a:p>
            <a:pPr lvl="2"/>
            <a:r>
              <a:rPr lang="el-GR" dirty="0" smtClean="0"/>
              <a:t>Στατική τριβή</a:t>
            </a:r>
          </a:p>
          <a:p>
            <a:pPr lvl="2"/>
            <a:r>
              <a:rPr lang="el-GR" dirty="0" smtClean="0"/>
              <a:t>Τριβή ολισθήσεως</a:t>
            </a:r>
          </a:p>
          <a:p>
            <a:pPr lvl="2"/>
            <a:endParaRPr lang="el-GR" dirty="0"/>
          </a:p>
        </p:txBody>
      </p:sp>
    </p:spTree>
    <p:extLst>
      <p:ext uri="{BB962C8B-B14F-4D97-AF65-F5344CB8AC3E}">
        <p14:creationId xmlns:p14="http://schemas.microsoft.com/office/powerpoint/2010/main" val="34846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378CCDAD-24C3-4E17-8FDE-0CAB19B053CF}" vid="{82C6361A-B056-460A-B068-820C107F1E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3107</TotalTime>
  <Words>725</Words>
  <Application>Microsoft Office PowerPoint</Application>
  <PresentationFormat>On-screen Show (4:3)</PresentationFormat>
  <Paragraphs>104</Paragraphs>
  <Slides>21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Cambria</vt:lpstr>
      <vt:lpstr>Cambria Math</vt:lpstr>
      <vt:lpstr>Wingdings 2</vt:lpstr>
      <vt:lpstr>Theme1</vt:lpstr>
      <vt:lpstr>PowerPoint Presentation</vt:lpstr>
      <vt:lpstr>Φυσική για Μηχανικούς</vt:lpstr>
      <vt:lpstr>Φυσική για Μηχανικούς</vt:lpstr>
      <vt:lpstr>Οι Νόμοι της Κίνησης (review…)</vt:lpstr>
      <vt:lpstr>Οι Νόμοι της Κίνησης (review…)</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Οι Νόμοι της Κίνησης</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Kafentzis Georgios</cp:lastModifiedBy>
  <cp:revision>437</cp:revision>
  <dcterms:created xsi:type="dcterms:W3CDTF">2006-08-16T00:00:00Z</dcterms:created>
  <dcterms:modified xsi:type="dcterms:W3CDTF">2020-10-15T10:21:36Z</dcterms:modified>
  <cp:contentStatus/>
</cp:coreProperties>
</file>